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66" r:id="rId4"/>
    <p:sldId id="290" r:id="rId5"/>
    <p:sldId id="291" r:id="rId6"/>
    <p:sldId id="265" r:id="rId7"/>
    <p:sldId id="262" r:id="rId8"/>
    <p:sldId id="257" r:id="rId9"/>
    <p:sldId id="267" r:id="rId10"/>
    <p:sldId id="268" r:id="rId11"/>
    <p:sldId id="263" r:id="rId12"/>
    <p:sldId id="260" r:id="rId13"/>
    <p:sldId id="258" r:id="rId14"/>
    <p:sldId id="259" r:id="rId15"/>
    <p:sldId id="26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2" r:id="rId27"/>
    <p:sldId id="281" r:id="rId28"/>
    <p:sldId id="283" r:id="rId29"/>
    <p:sldId id="284" r:id="rId30"/>
    <p:sldId id="286" r:id="rId31"/>
    <p:sldId id="287" r:id="rId32"/>
    <p:sldId id="285" r:id="rId33"/>
    <p:sldId id="288" r:id="rId34"/>
    <p:sldId id="289" r:id="rId35"/>
    <p:sldId id="279" r:id="rId36"/>
    <p:sldId id="280" r:id="rId3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3880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96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26/12/2020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svg"/><Relationship Id="rId42" Type="http://schemas.openxmlformats.org/officeDocument/2006/relationships/image" Target="../media/image82.png"/><Relationship Id="rId47" Type="http://schemas.openxmlformats.org/officeDocument/2006/relationships/image" Target="../media/image87.svg"/><Relationship Id="rId63" Type="http://schemas.openxmlformats.org/officeDocument/2006/relationships/image" Target="../media/image103.svg"/><Relationship Id="rId68" Type="http://schemas.openxmlformats.org/officeDocument/2006/relationships/image" Target="../media/image108.png"/><Relationship Id="rId84" Type="http://schemas.openxmlformats.org/officeDocument/2006/relationships/image" Target="../media/image124.png"/><Relationship Id="rId89" Type="http://schemas.openxmlformats.org/officeDocument/2006/relationships/image" Target="../media/image129.svg"/><Relationship Id="rId16" Type="http://schemas.openxmlformats.org/officeDocument/2006/relationships/image" Target="../media/image56.png"/><Relationship Id="rId11" Type="http://schemas.openxmlformats.org/officeDocument/2006/relationships/image" Target="../media/image51.svg"/><Relationship Id="rId32" Type="http://schemas.openxmlformats.org/officeDocument/2006/relationships/image" Target="../media/image72.png"/><Relationship Id="rId37" Type="http://schemas.openxmlformats.org/officeDocument/2006/relationships/image" Target="../media/image77.svg"/><Relationship Id="rId53" Type="http://schemas.openxmlformats.org/officeDocument/2006/relationships/image" Target="../media/image93.svg"/><Relationship Id="rId58" Type="http://schemas.openxmlformats.org/officeDocument/2006/relationships/image" Target="../media/image98.png"/><Relationship Id="rId74" Type="http://schemas.openxmlformats.org/officeDocument/2006/relationships/image" Target="../media/image114.png"/><Relationship Id="rId79" Type="http://schemas.openxmlformats.org/officeDocument/2006/relationships/image" Target="../media/image119.svg"/><Relationship Id="rId5" Type="http://schemas.openxmlformats.org/officeDocument/2006/relationships/image" Target="../media/image45.svg"/><Relationship Id="rId90" Type="http://schemas.openxmlformats.org/officeDocument/2006/relationships/image" Target="../media/image130.png"/><Relationship Id="rId95" Type="http://schemas.openxmlformats.org/officeDocument/2006/relationships/image" Target="../media/image135.svg"/><Relationship Id="rId22" Type="http://schemas.openxmlformats.org/officeDocument/2006/relationships/image" Target="../media/image62.png"/><Relationship Id="rId27" Type="http://schemas.openxmlformats.org/officeDocument/2006/relationships/image" Target="../media/image67.svg"/><Relationship Id="rId43" Type="http://schemas.openxmlformats.org/officeDocument/2006/relationships/image" Target="../media/image83.svg"/><Relationship Id="rId48" Type="http://schemas.openxmlformats.org/officeDocument/2006/relationships/image" Target="../media/image88.png"/><Relationship Id="rId64" Type="http://schemas.openxmlformats.org/officeDocument/2006/relationships/image" Target="../media/image104.png"/><Relationship Id="rId69" Type="http://schemas.openxmlformats.org/officeDocument/2006/relationships/image" Target="../media/image109.svg"/><Relationship Id="rId80" Type="http://schemas.openxmlformats.org/officeDocument/2006/relationships/image" Target="../media/image120.png"/><Relationship Id="rId85" Type="http://schemas.openxmlformats.org/officeDocument/2006/relationships/image" Target="../media/image125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33" Type="http://schemas.openxmlformats.org/officeDocument/2006/relationships/image" Target="../media/image73.sv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svg"/><Relationship Id="rId67" Type="http://schemas.openxmlformats.org/officeDocument/2006/relationships/image" Target="../media/image107.svg"/><Relationship Id="rId20" Type="http://schemas.openxmlformats.org/officeDocument/2006/relationships/image" Target="../media/image60.png"/><Relationship Id="rId41" Type="http://schemas.openxmlformats.org/officeDocument/2006/relationships/image" Target="../media/image81.svg"/><Relationship Id="rId54" Type="http://schemas.openxmlformats.org/officeDocument/2006/relationships/image" Target="../media/image94.png"/><Relationship Id="rId62" Type="http://schemas.openxmlformats.org/officeDocument/2006/relationships/image" Target="../media/image102.png"/><Relationship Id="rId70" Type="http://schemas.openxmlformats.org/officeDocument/2006/relationships/image" Target="../media/image110.png"/><Relationship Id="rId75" Type="http://schemas.openxmlformats.org/officeDocument/2006/relationships/image" Target="../media/image115.svg"/><Relationship Id="rId83" Type="http://schemas.openxmlformats.org/officeDocument/2006/relationships/image" Target="../media/image123.svg"/><Relationship Id="rId88" Type="http://schemas.openxmlformats.org/officeDocument/2006/relationships/image" Target="../media/image128.png"/><Relationship Id="rId91" Type="http://schemas.openxmlformats.org/officeDocument/2006/relationships/image" Target="../media/image131.svg"/><Relationship Id="rId9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svg"/><Relationship Id="rId57" Type="http://schemas.openxmlformats.org/officeDocument/2006/relationships/image" Target="../media/image97.svg"/><Relationship Id="rId10" Type="http://schemas.openxmlformats.org/officeDocument/2006/relationships/image" Target="../media/image50.png"/><Relationship Id="rId31" Type="http://schemas.openxmlformats.org/officeDocument/2006/relationships/image" Target="../media/image71.sv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5.svg"/><Relationship Id="rId73" Type="http://schemas.openxmlformats.org/officeDocument/2006/relationships/image" Target="../media/image113.svg"/><Relationship Id="rId78" Type="http://schemas.openxmlformats.org/officeDocument/2006/relationships/image" Target="../media/image118.png"/><Relationship Id="rId81" Type="http://schemas.openxmlformats.org/officeDocument/2006/relationships/image" Target="../media/image121.svg"/><Relationship Id="rId86" Type="http://schemas.openxmlformats.org/officeDocument/2006/relationships/image" Target="../media/image126.png"/><Relationship Id="rId94" Type="http://schemas.openxmlformats.org/officeDocument/2006/relationships/image" Target="../media/image134.png"/><Relationship Id="rId99" Type="http://schemas.openxmlformats.org/officeDocument/2006/relationships/image" Target="../media/image139.svg"/><Relationship Id="rId101" Type="http://schemas.openxmlformats.org/officeDocument/2006/relationships/image" Target="../media/image141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9" Type="http://schemas.openxmlformats.org/officeDocument/2006/relationships/image" Target="../media/image79.svg"/><Relationship Id="rId34" Type="http://schemas.openxmlformats.org/officeDocument/2006/relationships/image" Target="../media/image74.png"/><Relationship Id="rId50" Type="http://schemas.openxmlformats.org/officeDocument/2006/relationships/image" Target="../media/image90.png"/><Relationship Id="rId55" Type="http://schemas.openxmlformats.org/officeDocument/2006/relationships/image" Target="../media/image95.svg"/><Relationship Id="rId76" Type="http://schemas.openxmlformats.org/officeDocument/2006/relationships/image" Target="../media/image116.png"/><Relationship Id="rId97" Type="http://schemas.openxmlformats.org/officeDocument/2006/relationships/image" Target="../media/image137.svg"/><Relationship Id="rId7" Type="http://schemas.openxmlformats.org/officeDocument/2006/relationships/image" Target="../media/image47.svg"/><Relationship Id="rId71" Type="http://schemas.openxmlformats.org/officeDocument/2006/relationships/image" Target="../media/image111.svg"/><Relationship Id="rId92" Type="http://schemas.openxmlformats.org/officeDocument/2006/relationships/image" Target="../media/image132.png"/><Relationship Id="rId2" Type="http://schemas.openxmlformats.org/officeDocument/2006/relationships/image" Target="../media/image42.png"/><Relationship Id="rId29" Type="http://schemas.openxmlformats.org/officeDocument/2006/relationships/image" Target="../media/image69.svg"/><Relationship Id="rId24" Type="http://schemas.openxmlformats.org/officeDocument/2006/relationships/image" Target="../media/image64.png"/><Relationship Id="rId40" Type="http://schemas.openxmlformats.org/officeDocument/2006/relationships/image" Target="../media/image80.png"/><Relationship Id="rId45" Type="http://schemas.openxmlformats.org/officeDocument/2006/relationships/image" Target="../media/image85.svg"/><Relationship Id="rId66" Type="http://schemas.openxmlformats.org/officeDocument/2006/relationships/image" Target="../media/image106.png"/><Relationship Id="rId87" Type="http://schemas.openxmlformats.org/officeDocument/2006/relationships/image" Target="../media/image127.svg"/><Relationship Id="rId61" Type="http://schemas.openxmlformats.org/officeDocument/2006/relationships/image" Target="../media/image101.svg"/><Relationship Id="rId82" Type="http://schemas.openxmlformats.org/officeDocument/2006/relationships/image" Target="../media/image122.png"/><Relationship Id="rId19" Type="http://schemas.openxmlformats.org/officeDocument/2006/relationships/image" Target="../media/image59.svg"/><Relationship Id="rId14" Type="http://schemas.openxmlformats.org/officeDocument/2006/relationships/image" Target="../media/image54.png"/><Relationship Id="rId30" Type="http://schemas.openxmlformats.org/officeDocument/2006/relationships/image" Target="../media/image70.png"/><Relationship Id="rId35" Type="http://schemas.openxmlformats.org/officeDocument/2006/relationships/image" Target="../media/image75.svg"/><Relationship Id="rId56" Type="http://schemas.openxmlformats.org/officeDocument/2006/relationships/image" Target="../media/image96.png"/><Relationship Id="rId77" Type="http://schemas.openxmlformats.org/officeDocument/2006/relationships/image" Target="../media/image117.svg"/><Relationship Id="rId100" Type="http://schemas.openxmlformats.org/officeDocument/2006/relationships/image" Target="../media/image140.png"/><Relationship Id="rId8" Type="http://schemas.openxmlformats.org/officeDocument/2006/relationships/image" Target="../media/image48.png"/><Relationship Id="rId51" Type="http://schemas.openxmlformats.org/officeDocument/2006/relationships/image" Target="../media/image91.svg"/><Relationship Id="rId72" Type="http://schemas.openxmlformats.org/officeDocument/2006/relationships/image" Target="../media/image112.png"/><Relationship Id="rId93" Type="http://schemas.openxmlformats.org/officeDocument/2006/relationships/image" Target="../media/image133.svg"/><Relationship Id="rId98" Type="http://schemas.openxmlformats.org/officeDocument/2006/relationships/image" Target="../media/image138.png"/><Relationship Id="rId3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png"/><Relationship Id="rId21" Type="http://schemas.openxmlformats.org/officeDocument/2006/relationships/image" Target="../media/image161.svg"/><Relationship Id="rId42" Type="http://schemas.openxmlformats.org/officeDocument/2006/relationships/image" Target="../media/image178.png"/><Relationship Id="rId47" Type="http://schemas.openxmlformats.org/officeDocument/2006/relationships/image" Target="../media/image183.svg"/><Relationship Id="rId63" Type="http://schemas.openxmlformats.org/officeDocument/2006/relationships/image" Target="../media/image191.svg"/><Relationship Id="rId68" Type="http://schemas.openxmlformats.org/officeDocument/2006/relationships/image" Target="../media/image196.png"/><Relationship Id="rId84" Type="http://schemas.openxmlformats.org/officeDocument/2006/relationships/image" Target="../media/image212.png"/><Relationship Id="rId89" Type="http://schemas.openxmlformats.org/officeDocument/2006/relationships/image" Target="../media/image217.svg"/><Relationship Id="rId16" Type="http://schemas.openxmlformats.org/officeDocument/2006/relationships/image" Target="../media/image156.png"/><Relationship Id="rId11" Type="http://schemas.openxmlformats.org/officeDocument/2006/relationships/image" Target="../media/image151.svg"/><Relationship Id="rId32" Type="http://schemas.openxmlformats.org/officeDocument/2006/relationships/image" Target="../media/image168.png"/><Relationship Id="rId37" Type="http://schemas.openxmlformats.org/officeDocument/2006/relationships/image" Target="../media/image173.svg"/><Relationship Id="rId53" Type="http://schemas.openxmlformats.org/officeDocument/2006/relationships/image" Target="../media/image129.svg"/><Relationship Id="rId58" Type="http://schemas.openxmlformats.org/officeDocument/2006/relationships/image" Target="../media/image138.png"/><Relationship Id="rId74" Type="http://schemas.openxmlformats.org/officeDocument/2006/relationships/image" Target="../media/image202.png"/><Relationship Id="rId79" Type="http://schemas.openxmlformats.org/officeDocument/2006/relationships/image" Target="../media/image207.svg"/><Relationship Id="rId5" Type="http://schemas.openxmlformats.org/officeDocument/2006/relationships/image" Target="../media/image145.svg"/><Relationship Id="rId90" Type="http://schemas.openxmlformats.org/officeDocument/2006/relationships/image" Target="../media/image218.png"/><Relationship Id="rId95" Type="http://schemas.openxmlformats.org/officeDocument/2006/relationships/image" Target="../media/image223.svg"/><Relationship Id="rId22" Type="http://schemas.openxmlformats.org/officeDocument/2006/relationships/image" Target="../media/image86.png"/><Relationship Id="rId27" Type="http://schemas.openxmlformats.org/officeDocument/2006/relationships/image" Target="../media/image163.svg"/><Relationship Id="rId43" Type="http://schemas.openxmlformats.org/officeDocument/2006/relationships/image" Target="../media/image179.svg"/><Relationship Id="rId48" Type="http://schemas.openxmlformats.org/officeDocument/2006/relationships/image" Target="../media/image184.png"/><Relationship Id="rId64" Type="http://schemas.openxmlformats.org/officeDocument/2006/relationships/image" Target="../media/image192.png"/><Relationship Id="rId69" Type="http://schemas.openxmlformats.org/officeDocument/2006/relationships/image" Target="../media/image197.svg"/><Relationship Id="rId80" Type="http://schemas.openxmlformats.org/officeDocument/2006/relationships/image" Target="../media/image208.png"/><Relationship Id="rId85" Type="http://schemas.openxmlformats.org/officeDocument/2006/relationships/image" Target="../media/image213.svg"/><Relationship Id="rId12" Type="http://schemas.openxmlformats.org/officeDocument/2006/relationships/image" Target="../media/image152.png"/><Relationship Id="rId17" Type="http://schemas.openxmlformats.org/officeDocument/2006/relationships/image" Target="../media/image157.svg"/><Relationship Id="rId25" Type="http://schemas.openxmlformats.org/officeDocument/2006/relationships/image" Target="../media/image89.svg"/><Relationship Id="rId33" Type="http://schemas.openxmlformats.org/officeDocument/2006/relationships/image" Target="../media/image169.svg"/><Relationship Id="rId38" Type="http://schemas.openxmlformats.org/officeDocument/2006/relationships/image" Target="../media/image174.png"/><Relationship Id="rId46" Type="http://schemas.openxmlformats.org/officeDocument/2006/relationships/image" Target="../media/image182.png"/><Relationship Id="rId59" Type="http://schemas.openxmlformats.org/officeDocument/2006/relationships/image" Target="../media/image139.svg"/><Relationship Id="rId67" Type="http://schemas.openxmlformats.org/officeDocument/2006/relationships/image" Target="../media/image195.svg"/><Relationship Id="rId20" Type="http://schemas.openxmlformats.org/officeDocument/2006/relationships/image" Target="../media/image160.png"/><Relationship Id="rId41" Type="http://schemas.openxmlformats.org/officeDocument/2006/relationships/image" Target="../media/image177.svg"/><Relationship Id="rId54" Type="http://schemas.openxmlformats.org/officeDocument/2006/relationships/image" Target="../media/image186.png"/><Relationship Id="rId62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image" Target="../media/image203.svg"/><Relationship Id="rId83" Type="http://schemas.openxmlformats.org/officeDocument/2006/relationships/image" Target="../media/image211.svg"/><Relationship Id="rId88" Type="http://schemas.openxmlformats.org/officeDocument/2006/relationships/image" Target="../media/image216.png"/><Relationship Id="rId91" Type="http://schemas.openxmlformats.org/officeDocument/2006/relationships/image" Target="../media/image219.svg"/><Relationship Id="rId96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5" Type="http://schemas.openxmlformats.org/officeDocument/2006/relationships/image" Target="../media/image155.svg"/><Relationship Id="rId23" Type="http://schemas.openxmlformats.org/officeDocument/2006/relationships/image" Target="../media/image87.sv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49" Type="http://schemas.openxmlformats.org/officeDocument/2006/relationships/image" Target="../media/image185.svg"/><Relationship Id="rId57" Type="http://schemas.openxmlformats.org/officeDocument/2006/relationships/image" Target="../media/image189.svg"/><Relationship Id="rId10" Type="http://schemas.openxmlformats.org/officeDocument/2006/relationships/image" Target="../media/image150.png"/><Relationship Id="rId31" Type="http://schemas.openxmlformats.org/officeDocument/2006/relationships/image" Target="../media/image167.svg"/><Relationship Id="rId44" Type="http://schemas.openxmlformats.org/officeDocument/2006/relationships/image" Target="../media/image180.png"/><Relationship Id="rId52" Type="http://schemas.openxmlformats.org/officeDocument/2006/relationships/image" Target="../media/image128.png"/><Relationship Id="rId60" Type="http://schemas.openxmlformats.org/officeDocument/2006/relationships/image" Target="../media/image140.png"/><Relationship Id="rId65" Type="http://schemas.openxmlformats.org/officeDocument/2006/relationships/image" Target="../media/image193.svg"/><Relationship Id="rId73" Type="http://schemas.openxmlformats.org/officeDocument/2006/relationships/image" Target="../media/image201.svg"/><Relationship Id="rId78" Type="http://schemas.openxmlformats.org/officeDocument/2006/relationships/image" Target="../media/image206.png"/><Relationship Id="rId81" Type="http://schemas.openxmlformats.org/officeDocument/2006/relationships/image" Target="../media/image209.svg"/><Relationship Id="rId86" Type="http://schemas.openxmlformats.org/officeDocument/2006/relationships/image" Target="../media/image214.png"/><Relationship Id="rId94" Type="http://schemas.openxmlformats.org/officeDocument/2006/relationships/image" Target="../media/image222.png"/><Relationship Id="rId99" Type="http://schemas.openxmlformats.org/officeDocument/2006/relationships/image" Target="../media/image227.svg"/><Relationship Id="rId101" Type="http://schemas.openxmlformats.org/officeDocument/2006/relationships/image" Target="../media/image229.svg"/><Relationship Id="rId4" Type="http://schemas.openxmlformats.org/officeDocument/2006/relationships/image" Target="../media/image144.png"/><Relationship Id="rId9" Type="http://schemas.openxmlformats.org/officeDocument/2006/relationships/image" Target="../media/image149.svg"/><Relationship Id="rId13" Type="http://schemas.openxmlformats.org/officeDocument/2006/relationships/image" Target="../media/image153.svg"/><Relationship Id="rId18" Type="http://schemas.openxmlformats.org/officeDocument/2006/relationships/image" Target="../media/image158.png"/><Relationship Id="rId39" Type="http://schemas.openxmlformats.org/officeDocument/2006/relationships/image" Target="../media/image175.svg"/><Relationship Id="rId34" Type="http://schemas.openxmlformats.org/officeDocument/2006/relationships/image" Target="../media/image170.png"/><Relationship Id="rId50" Type="http://schemas.openxmlformats.org/officeDocument/2006/relationships/image" Target="../media/image126.png"/><Relationship Id="rId55" Type="http://schemas.openxmlformats.org/officeDocument/2006/relationships/image" Target="../media/image187.svg"/><Relationship Id="rId76" Type="http://schemas.openxmlformats.org/officeDocument/2006/relationships/image" Target="../media/image204.png"/><Relationship Id="rId97" Type="http://schemas.openxmlformats.org/officeDocument/2006/relationships/image" Target="../media/image225.svg"/><Relationship Id="rId7" Type="http://schemas.openxmlformats.org/officeDocument/2006/relationships/image" Target="../media/image147.svg"/><Relationship Id="rId71" Type="http://schemas.openxmlformats.org/officeDocument/2006/relationships/image" Target="../media/image199.svg"/><Relationship Id="rId92" Type="http://schemas.openxmlformats.org/officeDocument/2006/relationships/image" Target="../media/image220.png"/><Relationship Id="rId2" Type="http://schemas.openxmlformats.org/officeDocument/2006/relationships/image" Target="../media/image142.png"/><Relationship Id="rId29" Type="http://schemas.openxmlformats.org/officeDocument/2006/relationships/image" Target="../media/image165.svg"/><Relationship Id="rId24" Type="http://schemas.openxmlformats.org/officeDocument/2006/relationships/image" Target="../media/image88.png"/><Relationship Id="rId40" Type="http://schemas.openxmlformats.org/officeDocument/2006/relationships/image" Target="../media/image176.png"/><Relationship Id="rId45" Type="http://schemas.openxmlformats.org/officeDocument/2006/relationships/image" Target="../media/image181.svg"/><Relationship Id="rId66" Type="http://schemas.openxmlformats.org/officeDocument/2006/relationships/image" Target="../media/image194.png"/><Relationship Id="rId87" Type="http://schemas.openxmlformats.org/officeDocument/2006/relationships/image" Target="../media/image215.svg"/><Relationship Id="rId61" Type="http://schemas.openxmlformats.org/officeDocument/2006/relationships/image" Target="../media/image141.svg"/><Relationship Id="rId82" Type="http://schemas.openxmlformats.org/officeDocument/2006/relationships/image" Target="../media/image210.png"/><Relationship Id="rId19" Type="http://schemas.openxmlformats.org/officeDocument/2006/relationships/image" Target="../media/image159.svg"/><Relationship Id="rId14" Type="http://schemas.openxmlformats.org/officeDocument/2006/relationships/image" Target="../media/image154.png"/><Relationship Id="rId30" Type="http://schemas.openxmlformats.org/officeDocument/2006/relationships/image" Target="../media/image166.png"/><Relationship Id="rId35" Type="http://schemas.openxmlformats.org/officeDocument/2006/relationships/image" Target="../media/image171.svg"/><Relationship Id="rId56" Type="http://schemas.openxmlformats.org/officeDocument/2006/relationships/image" Target="../media/image188.png"/><Relationship Id="rId77" Type="http://schemas.openxmlformats.org/officeDocument/2006/relationships/image" Target="../media/image205.svg"/><Relationship Id="rId100" Type="http://schemas.openxmlformats.org/officeDocument/2006/relationships/image" Target="../media/image228.png"/><Relationship Id="rId8" Type="http://schemas.openxmlformats.org/officeDocument/2006/relationships/image" Target="../media/image148.png"/><Relationship Id="rId51" Type="http://schemas.openxmlformats.org/officeDocument/2006/relationships/image" Target="../media/image127.svg"/><Relationship Id="rId72" Type="http://schemas.openxmlformats.org/officeDocument/2006/relationships/image" Target="../media/image200.png"/><Relationship Id="rId93" Type="http://schemas.openxmlformats.org/officeDocument/2006/relationships/image" Target="../media/image221.svg"/><Relationship Id="rId98" Type="http://schemas.openxmlformats.org/officeDocument/2006/relationships/image" Target="../media/image226.png"/><Relationship Id="rId3" Type="http://schemas.openxmlformats.org/officeDocument/2006/relationships/image" Target="../media/image143.sv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4.png"/><Relationship Id="rId21" Type="http://schemas.openxmlformats.org/officeDocument/2006/relationships/image" Target="../media/image249.svg"/><Relationship Id="rId34" Type="http://schemas.openxmlformats.org/officeDocument/2006/relationships/image" Target="../media/image262.png"/><Relationship Id="rId42" Type="http://schemas.openxmlformats.org/officeDocument/2006/relationships/image" Target="../media/image268.png"/><Relationship Id="rId47" Type="http://schemas.openxmlformats.org/officeDocument/2006/relationships/image" Target="../media/image273.svg"/><Relationship Id="rId50" Type="http://schemas.openxmlformats.org/officeDocument/2006/relationships/image" Target="../media/image276.png"/><Relationship Id="rId55" Type="http://schemas.openxmlformats.org/officeDocument/2006/relationships/image" Target="../media/image281.svg"/><Relationship Id="rId63" Type="http://schemas.openxmlformats.org/officeDocument/2006/relationships/image" Target="../media/image289.svg"/><Relationship Id="rId7" Type="http://schemas.openxmlformats.org/officeDocument/2006/relationships/image" Target="../media/image235.sv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29" Type="http://schemas.openxmlformats.org/officeDocument/2006/relationships/image" Target="../media/image257.svg"/><Relationship Id="rId11" Type="http://schemas.openxmlformats.org/officeDocument/2006/relationships/image" Target="../media/image239.svg"/><Relationship Id="rId24" Type="http://schemas.openxmlformats.org/officeDocument/2006/relationships/image" Target="../media/image252.png"/><Relationship Id="rId32" Type="http://schemas.openxmlformats.org/officeDocument/2006/relationships/image" Target="../media/image260.png"/><Relationship Id="rId37" Type="http://schemas.openxmlformats.org/officeDocument/2006/relationships/image" Target="../media/image265.svg"/><Relationship Id="rId40" Type="http://schemas.openxmlformats.org/officeDocument/2006/relationships/image" Target="../media/image28.png"/><Relationship Id="rId45" Type="http://schemas.openxmlformats.org/officeDocument/2006/relationships/image" Target="../media/image271.svg"/><Relationship Id="rId53" Type="http://schemas.openxmlformats.org/officeDocument/2006/relationships/image" Target="../media/image279.svg"/><Relationship Id="rId58" Type="http://schemas.openxmlformats.org/officeDocument/2006/relationships/image" Target="../media/image284.png"/><Relationship Id="rId66" Type="http://schemas.openxmlformats.org/officeDocument/2006/relationships/image" Target="../media/image40.png"/><Relationship Id="rId5" Type="http://schemas.openxmlformats.org/officeDocument/2006/relationships/image" Target="../media/image233.svg"/><Relationship Id="rId61" Type="http://schemas.openxmlformats.org/officeDocument/2006/relationships/image" Target="../media/image287.svg"/><Relationship Id="rId19" Type="http://schemas.openxmlformats.org/officeDocument/2006/relationships/image" Target="../media/image247.sv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Relationship Id="rId27" Type="http://schemas.openxmlformats.org/officeDocument/2006/relationships/image" Target="../media/image255.svg"/><Relationship Id="rId30" Type="http://schemas.openxmlformats.org/officeDocument/2006/relationships/image" Target="../media/image258.png"/><Relationship Id="rId35" Type="http://schemas.openxmlformats.org/officeDocument/2006/relationships/image" Target="../media/image263.svg"/><Relationship Id="rId43" Type="http://schemas.openxmlformats.org/officeDocument/2006/relationships/image" Target="../media/image269.svg"/><Relationship Id="rId48" Type="http://schemas.openxmlformats.org/officeDocument/2006/relationships/image" Target="../media/image274.png"/><Relationship Id="rId56" Type="http://schemas.openxmlformats.org/officeDocument/2006/relationships/image" Target="../media/image282.png"/><Relationship Id="rId64" Type="http://schemas.openxmlformats.org/officeDocument/2006/relationships/image" Target="../media/image290.png"/><Relationship Id="rId8" Type="http://schemas.openxmlformats.org/officeDocument/2006/relationships/image" Target="../media/image236.png"/><Relationship Id="rId51" Type="http://schemas.openxmlformats.org/officeDocument/2006/relationships/image" Target="../media/image277.svg"/><Relationship Id="rId3" Type="http://schemas.openxmlformats.org/officeDocument/2006/relationships/image" Target="../media/image231.svg"/><Relationship Id="rId12" Type="http://schemas.openxmlformats.org/officeDocument/2006/relationships/image" Target="../media/image240.png"/><Relationship Id="rId17" Type="http://schemas.openxmlformats.org/officeDocument/2006/relationships/image" Target="../media/image245.svg"/><Relationship Id="rId25" Type="http://schemas.openxmlformats.org/officeDocument/2006/relationships/image" Target="../media/image253.svg"/><Relationship Id="rId33" Type="http://schemas.openxmlformats.org/officeDocument/2006/relationships/image" Target="../media/image261.svg"/><Relationship Id="rId38" Type="http://schemas.openxmlformats.org/officeDocument/2006/relationships/image" Target="../media/image266.png"/><Relationship Id="rId46" Type="http://schemas.openxmlformats.org/officeDocument/2006/relationships/image" Target="../media/image272.png"/><Relationship Id="rId59" Type="http://schemas.openxmlformats.org/officeDocument/2006/relationships/image" Target="../media/image285.svg"/><Relationship Id="rId67" Type="http://schemas.openxmlformats.org/officeDocument/2006/relationships/image" Target="../media/image41.svg"/><Relationship Id="rId20" Type="http://schemas.openxmlformats.org/officeDocument/2006/relationships/image" Target="../media/image248.png"/><Relationship Id="rId41" Type="http://schemas.openxmlformats.org/officeDocument/2006/relationships/image" Target="../media/image29.svg"/><Relationship Id="rId54" Type="http://schemas.openxmlformats.org/officeDocument/2006/relationships/image" Target="../media/image280.png"/><Relationship Id="rId6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5" Type="http://schemas.openxmlformats.org/officeDocument/2006/relationships/image" Target="../media/image243.svg"/><Relationship Id="rId23" Type="http://schemas.openxmlformats.org/officeDocument/2006/relationships/image" Target="../media/image251.svg"/><Relationship Id="rId28" Type="http://schemas.openxmlformats.org/officeDocument/2006/relationships/image" Target="../media/image256.png"/><Relationship Id="rId36" Type="http://schemas.openxmlformats.org/officeDocument/2006/relationships/image" Target="../media/image264.png"/><Relationship Id="rId49" Type="http://schemas.openxmlformats.org/officeDocument/2006/relationships/image" Target="../media/image275.svg"/><Relationship Id="rId57" Type="http://schemas.openxmlformats.org/officeDocument/2006/relationships/image" Target="../media/image283.svg"/><Relationship Id="rId10" Type="http://schemas.openxmlformats.org/officeDocument/2006/relationships/image" Target="../media/image238.png"/><Relationship Id="rId31" Type="http://schemas.openxmlformats.org/officeDocument/2006/relationships/image" Target="../media/image259.svg"/><Relationship Id="rId44" Type="http://schemas.openxmlformats.org/officeDocument/2006/relationships/image" Target="../media/image270.png"/><Relationship Id="rId52" Type="http://schemas.openxmlformats.org/officeDocument/2006/relationships/image" Target="../media/image278.png"/><Relationship Id="rId60" Type="http://schemas.openxmlformats.org/officeDocument/2006/relationships/image" Target="../media/image286.png"/><Relationship Id="rId65" Type="http://schemas.openxmlformats.org/officeDocument/2006/relationships/image" Target="../media/image291.svg"/><Relationship Id="rId4" Type="http://schemas.openxmlformats.org/officeDocument/2006/relationships/image" Target="../media/image232.png"/><Relationship Id="rId9" Type="http://schemas.openxmlformats.org/officeDocument/2006/relationships/image" Target="../media/image237.svg"/><Relationship Id="rId13" Type="http://schemas.openxmlformats.org/officeDocument/2006/relationships/image" Target="../media/image241.svg"/><Relationship Id="rId18" Type="http://schemas.openxmlformats.org/officeDocument/2006/relationships/image" Target="../media/image246.png"/><Relationship Id="rId39" Type="http://schemas.openxmlformats.org/officeDocument/2006/relationships/image" Target="../media/image26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4.png"/><Relationship Id="rId21" Type="http://schemas.openxmlformats.org/officeDocument/2006/relationships/image" Target="../media/image61.svg"/><Relationship Id="rId42" Type="http://schemas.openxmlformats.org/officeDocument/2006/relationships/image" Target="../media/image312.png"/><Relationship Id="rId47" Type="http://schemas.openxmlformats.org/officeDocument/2006/relationships/image" Target="../media/image87.svg"/><Relationship Id="rId63" Type="http://schemas.openxmlformats.org/officeDocument/2006/relationships/image" Target="../media/image103.svg"/><Relationship Id="rId68" Type="http://schemas.openxmlformats.org/officeDocument/2006/relationships/image" Target="../media/image325.png"/><Relationship Id="rId84" Type="http://schemas.openxmlformats.org/officeDocument/2006/relationships/image" Target="../media/image333.png"/><Relationship Id="rId89" Type="http://schemas.openxmlformats.org/officeDocument/2006/relationships/image" Target="../media/image129.svg"/><Relationship Id="rId16" Type="http://schemas.openxmlformats.org/officeDocument/2006/relationships/image" Target="../media/image299.png"/><Relationship Id="rId11" Type="http://schemas.openxmlformats.org/officeDocument/2006/relationships/image" Target="../media/image51.svg"/><Relationship Id="rId32" Type="http://schemas.openxmlformats.org/officeDocument/2006/relationships/image" Target="../media/image307.png"/><Relationship Id="rId37" Type="http://schemas.openxmlformats.org/officeDocument/2006/relationships/image" Target="../media/image77.svg"/><Relationship Id="rId53" Type="http://schemas.openxmlformats.org/officeDocument/2006/relationships/image" Target="../media/image93.svg"/><Relationship Id="rId58" Type="http://schemas.openxmlformats.org/officeDocument/2006/relationships/image" Target="../media/image320.png"/><Relationship Id="rId74" Type="http://schemas.openxmlformats.org/officeDocument/2006/relationships/image" Target="../media/image328.png"/><Relationship Id="rId79" Type="http://schemas.openxmlformats.org/officeDocument/2006/relationships/image" Target="../media/image119.svg"/><Relationship Id="rId5" Type="http://schemas.openxmlformats.org/officeDocument/2006/relationships/image" Target="../media/image45.svg"/><Relationship Id="rId90" Type="http://schemas.openxmlformats.org/officeDocument/2006/relationships/image" Target="../media/image336.png"/><Relationship Id="rId95" Type="http://schemas.openxmlformats.org/officeDocument/2006/relationships/image" Target="../media/image135.svg"/><Relationship Id="rId22" Type="http://schemas.openxmlformats.org/officeDocument/2006/relationships/image" Target="../media/image302.png"/><Relationship Id="rId27" Type="http://schemas.openxmlformats.org/officeDocument/2006/relationships/image" Target="../media/image67.svg"/><Relationship Id="rId43" Type="http://schemas.openxmlformats.org/officeDocument/2006/relationships/image" Target="../media/image83.svg"/><Relationship Id="rId48" Type="http://schemas.openxmlformats.org/officeDocument/2006/relationships/image" Target="../media/image315.png"/><Relationship Id="rId64" Type="http://schemas.openxmlformats.org/officeDocument/2006/relationships/image" Target="../media/image323.png"/><Relationship Id="rId69" Type="http://schemas.openxmlformats.org/officeDocument/2006/relationships/image" Target="../media/image109.svg"/><Relationship Id="rId80" Type="http://schemas.openxmlformats.org/officeDocument/2006/relationships/image" Target="../media/image331.png"/><Relationship Id="rId85" Type="http://schemas.openxmlformats.org/officeDocument/2006/relationships/image" Target="../media/image125.svg"/><Relationship Id="rId12" Type="http://schemas.openxmlformats.org/officeDocument/2006/relationships/image" Target="../media/image297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33" Type="http://schemas.openxmlformats.org/officeDocument/2006/relationships/image" Target="../media/image73.svg"/><Relationship Id="rId38" Type="http://schemas.openxmlformats.org/officeDocument/2006/relationships/image" Target="../media/image310.png"/><Relationship Id="rId46" Type="http://schemas.openxmlformats.org/officeDocument/2006/relationships/image" Target="../media/image314.png"/><Relationship Id="rId59" Type="http://schemas.openxmlformats.org/officeDocument/2006/relationships/image" Target="../media/image99.svg"/><Relationship Id="rId67" Type="http://schemas.openxmlformats.org/officeDocument/2006/relationships/image" Target="../media/image107.svg"/><Relationship Id="rId20" Type="http://schemas.openxmlformats.org/officeDocument/2006/relationships/image" Target="../media/image301.png"/><Relationship Id="rId41" Type="http://schemas.openxmlformats.org/officeDocument/2006/relationships/image" Target="../media/image81.svg"/><Relationship Id="rId54" Type="http://schemas.openxmlformats.org/officeDocument/2006/relationships/image" Target="../media/image318.png"/><Relationship Id="rId62" Type="http://schemas.openxmlformats.org/officeDocument/2006/relationships/image" Target="../media/image322.png"/><Relationship Id="rId70" Type="http://schemas.openxmlformats.org/officeDocument/2006/relationships/image" Target="../media/image326.png"/><Relationship Id="rId75" Type="http://schemas.openxmlformats.org/officeDocument/2006/relationships/image" Target="../media/image115.svg"/><Relationship Id="rId83" Type="http://schemas.openxmlformats.org/officeDocument/2006/relationships/image" Target="../media/image123.svg"/><Relationship Id="rId88" Type="http://schemas.openxmlformats.org/officeDocument/2006/relationships/image" Target="../media/image335.png"/><Relationship Id="rId91" Type="http://schemas.openxmlformats.org/officeDocument/2006/relationships/image" Target="../media/image131.svg"/><Relationship Id="rId96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28" Type="http://schemas.openxmlformats.org/officeDocument/2006/relationships/image" Target="../media/image305.png"/><Relationship Id="rId36" Type="http://schemas.openxmlformats.org/officeDocument/2006/relationships/image" Target="../media/image309.png"/><Relationship Id="rId49" Type="http://schemas.openxmlformats.org/officeDocument/2006/relationships/image" Target="../media/image89.svg"/><Relationship Id="rId57" Type="http://schemas.openxmlformats.org/officeDocument/2006/relationships/image" Target="../media/image97.svg"/><Relationship Id="rId10" Type="http://schemas.openxmlformats.org/officeDocument/2006/relationships/image" Target="../media/image296.png"/><Relationship Id="rId31" Type="http://schemas.openxmlformats.org/officeDocument/2006/relationships/image" Target="../media/image71.svg"/><Relationship Id="rId44" Type="http://schemas.openxmlformats.org/officeDocument/2006/relationships/image" Target="../media/image313.png"/><Relationship Id="rId52" Type="http://schemas.openxmlformats.org/officeDocument/2006/relationships/image" Target="../media/image317.png"/><Relationship Id="rId60" Type="http://schemas.openxmlformats.org/officeDocument/2006/relationships/image" Target="../media/image321.png"/><Relationship Id="rId65" Type="http://schemas.openxmlformats.org/officeDocument/2006/relationships/image" Target="../media/image105.svg"/><Relationship Id="rId73" Type="http://schemas.openxmlformats.org/officeDocument/2006/relationships/image" Target="../media/image113.svg"/><Relationship Id="rId78" Type="http://schemas.openxmlformats.org/officeDocument/2006/relationships/image" Target="../media/image330.png"/><Relationship Id="rId81" Type="http://schemas.openxmlformats.org/officeDocument/2006/relationships/image" Target="../media/image121.svg"/><Relationship Id="rId86" Type="http://schemas.openxmlformats.org/officeDocument/2006/relationships/image" Target="../media/image334.png"/><Relationship Id="rId94" Type="http://schemas.openxmlformats.org/officeDocument/2006/relationships/image" Target="../media/image338.png"/><Relationship Id="rId99" Type="http://schemas.openxmlformats.org/officeDocument/2006/relationships/image" Target="../media/image139.svg"/><Relationship Id="rId101" Type="http://schemas.openxmlformats.org/officeDocument/2006/relationships/image" Target="../media/image141.svg"/><Relationship Id="rId4" Type="http://schemas.openxmlformats.org/officeDocument/2006/relationships/image" Target="../media/image293.png"/><Relationship Id="rId9" Type="http://schemas.openxmlformats.org/officeDocument/2006/relationships/image" Target="../media/image49.svg"/><Relationship Id="rId13" Type="http://schemas.openxmlformats.org/officeDocument/2006/relationships/image" Target="../media/image53.svg"/><Relationship Id="rId18" Type="http://schemas.openxmlformats.org/officeDocument/2006/relationships/image" Target="../media/image300.png"/><Relationship Id="rId39" Type="http://schemas.openxmlformats.org/officeDocument/2006/relationships/image" Target="../media/image79.svg"/><Relationship Id="rId34" Type="http://schemas.openxmlformats.org/officeDocument/2006/relationships/image" Target="../media/image308.png"/><Relationship Id="rId50" Type="http://schemas.openxmlformats.org/officeDocument/2006/relationships/image" Target="../media/image316.png"/><Relationship Id="rId55" Type="http://schemas.openxmlformats.org/officeDocument/2006/relationships/image" Target="../media/image95.svg"/><Relationship Id="rId76" Type="http://schemas.openxmlformats.org/officeDocument/2006/relationships/image" Target="../media/image329.png"/><Relationship Id="rId97" Type="http://schemas.openxmlformats.org/officeDocument/2006/relationships/image" Target="../media/image137.svg"/><Relationship Id="rId7" Type="http://schemas.openxmlformats.org/officeDocument/2006/relationships/image" Target="../media/image47.svg"/><Relationship Id="rId71" Type="http://schemas.openxmlformats.org/officeDocument/2006/relationships/image" Target="../media/image111.svg"/><Relationship Id="rId92" Type="http://schemas.openxmlformats.org/officeDocument/2006/relationships/image" Target="../media/image337.png"/><Relationship Id="rId2" Type="http://schemas.openxmlformats.org/officeDocument/2006/relationships/image" Target="../media/image292.png"/><Relationship Id="rId29" Type="http://schemas.openxmlformats.org/officeDocument/2006/relationships/image" Target="../media/image69.svg"/><Relationship Id="rId24" Type="http://schemas.openxmlformats.org/officeDocument/2006/relationships/image" Target="../media/image303.png"/><Relationship Id="rId40" Type="http://schemas.openxmlformats.org/officeDocument/2006/relationships/image" Target="../media/image311.png"/><Relationship Id="rId45" Type="http://schemas.openxmlformats.org/officeDocument/2006/relationships/image" Target="../media/image85.svg"/><Relationship Id="rId66" Type="http://schemas.openxmlformats.org/officeDocument/2006/relationships/image" Target="../media/image324.png"/><Relationship Id="rId87" Type="http://schemas.openxmlformats.org/officeDocument/2006/relationships/image" Target="../media/image127.svg"/><Relationship Id="rId61" Type="http://schemas.openxmlformats.org/officeDocument/2006/relationships/image" Target="../media/image101.svg"/><Relationship Id="rId82" Type="http://schemas.openxmlformats.org/officeDocument/2006/relationships/image" Target="../media/image332.png"/><Relationship Id="rId19" Type="http://schemas.openxmlformats.org/officeDocument/2006/relationships/image" Target="../media/image59.svg"/><Relationship Id="rId14" Type="http://schemas.openxmlformats.org/officeDocument/2006/relationships/image" Target="../media/image298.png"/><Relationship Id="rId30" Type="http://schemas.openxmlformats.org/officeDocument/2006/relationships/image" Target="../media/image306.png"/><Relationship Id="rId35" Type="http://schemas.openxmlformats.org/officeDocument/2006/relationships/image" Target="../media/image75.svg"/><Relationship Id="rId56" Type="http://schemas.openxmlformats.org/officeDocument/2006/relationships/image" Target="../media/image319.png"/><Relationship Id="rId77" Type="http://schemas.openxmlformats.org/officeDocument/2006/relationships/image" Target="../media/image117.svg"/><Relationship Id="rId100" Type="http://schemas.openxmlformats.org/officeDocument/2006/relationships/image" Target="../media/image341.png"/><Relationship Id="rId8" Type="http://schemas.openxmlformats.org/officeDocument/2006/relationships/image" Target="../media/image295.png"/><Relationship Id="rId51" Type="http://schemas.openxmlformats.org/officeDocument/2006/relationships/image" Target="../media/image91.svg"/><Relationship Id="rId72" Type="http://schemas.openxmlformats.org/officeDocument/2006/relationships/image" Target="../media/image327.png"/><Relationship Id="rId93" Type="http://schemas.openxmlformats.org/officeDocument/2006/relationships/image" Target="../media/image133.svg"/><Relationship Id="rId98" Type="http://schemas.openxmlformats.org/officeDocument/2006/relationships/image" Target="../media/image340.png"/><Relationship Id="rId3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png"/><Relationship Id="rId21" Type="http://schemas.openxmlformats.org/officeDocument/2006/relationships/image" Target="../media/image161.svg"/><Relationship Id="rId42" Type="http://schemas.openxmlformats.org/officeDocument/2006/relationships/image" Target="../media/image178.png"/><Relationship Id="rId47" Type="http://schemas.openxmlformats.org/officeDocument/2006/relationships/image" Target="../media/image183.svg"/><Relationship Id="rId63" Type="http://schemas.openxmlformats.org/officeDocument/2006/relationships/image" Target="../media/image191.svg"/><Relationship Id="rId68" Type="http://schemas.openxmlformats.org/officeDocument/2006/relationships/image" Target="../media/image196.png"/><Relationship Id="rId84" Type="http://schemas.openxmlformats.org/officeDocument/2006/relationships/image" Target="../media/image212.png"/><Relationship Id="rId89" Type="http://schemas.openxmlformats.org/officeDocument/2006/relationships/image" Target="../media/image217.svg"/><Relationship Id="rId16" Type="http://schemas.openxmlformats.org/officeDocument/2006/relationships/image" Target="../media/image156.png"/><Relationship Id="rId11" Type="http://schemas.openxmlformats.org/officeDocument/2006/relationships/image" Target="../media/image151.svg"/><Relationship Id="rId32" Type="http://schemas.openxmlformats.org/officeDocument/2006/relationships/image" Target="../media/image168.png"/><Relationship Id="rId37" Type="http://schemas.openxmlformats.org/officeDocument/2006/relationships/image" Target="../media/image173.svg"/><Relationship Id="rId53" Type="http://schemas.openxmlformats.org/officeDocument/2006/relationships/image" Target="../media/image129.svg"/><Relationship Id="rId58" Type="http://schemas.openxmlformats.org/officeDocument/2006/relationships/image" Target="../media/image138.png"/><Relationship Id="rId74" Type="http://schemas.openxmlformats.org/officeDocument/2006/relationships/image" Target="../media/image202.png"/><Relationship Id="rId79" Type="http://schemas.openxmlformats.org/officeDocument/2006/relationships/image" Target="../media/image207.svg"/><Relationship Id="rId5" Type="http://schemas.openxmlformats.org/officeDocument/2006/relationships/image" Target="../media/image145.svg"/><Relationship Id="rId90" Type="http://schemas.openxmlformats.org/officeDocument/2006/relationships/image" Target="../media/image218.png"/><Relationship Id="rId95" Type="http://schemas.openxmlformats.org/officeDocument/2006/relationships/image" Target="../media/image223.svg"/><Relationship Id="rId22" Type="http://schemas.openxmlformats.org/officeDocument/2006/relationships/image" Target="../media/image86.png"/><Relationship Id="rId27" Type="http://schemas.openxmlformats.org/officeDocument/2006/relationships/image" Target="../media/image163.svg"/><Relationship Id="rId43" Type="http://schemas.openxmlformats.org/officeDocument/2006/relationships/image" Target="../media/image179.svg"/><Relationship Id="rId48" Type="http://schemas.openxmlformats.org/officeDocument/2006/relationships/image" Target="../media/image184.png"/><Relationship Id="rId64" Type="http://schemas.openxmlformats.org/officeDocument/2006/relationships/image" Target="../media/image192.png"/><Relationship Id="rId69" Type="http://schemas.openxmlformats.org/officeDocument/2006/relationships/image" Target="../media/image197.svg"/><Relationship Id="rId80" Type="http://schemas.openxmlformats.org/officeDocument/2006/relationships/image" Target="../media/image208.png"/><Relationship Id="rId85" Type="http://schemas.openxmlformats.org/officeDocument/2006/relationships/image" Target="../media/image213.svg"/><Relationship Id="rId12" Type="http://schemas.openxmlformats.org/officeDocument/2006/relationships/image" Target="../media/image152.png"/><Relationship Id="rId17" Type="http://schemas.openxmlformats.org/officeDocument/2006/relationships/image" Target="../media/image157.svg"/><Relationship Id="rId25" Type="http://schemas.openxmlformats.org/officeDocument/2006/relationships/image" Target="../media/image89.svg"/><Relationship Id="rId33" Type="http://schemas.openxmlformats.org/officeDocument/2006/relationships/image" Target="../media/image169.svg"/><Relationship Id="rId38" Type="http://schemas.openxmlformats.org/officeDocument/2006/relationships/image" Target="../media/image174.png"/><Relationship Id="rId46" Type="http://schemas.openxmlformats.org/officeDocument/2006/relationships/image" Target="../media/image182.png"/><Relationship Id="rId59" Type="http://schemas.openxmlformats.org/officeDocument/2006/relationships/image" Target="../media/image139.svg"/><Relationship Id="rId67" Type="http://schemas.openxmlformats.org/officeDocument/2006/relationships/image" Target="../media/image195.svg"/><Relationship Id="rId20" Type="http://schemas.openxmlformats.org/officeDocument/2006/relationships/image" Target="../media/image160.png"/><Relationship Id="rId41" Type="http://schemas.openxmlformats.org/officeDocument/2006/relationships/image" Target="../media/image177.svg"/><Relationship Id="rId54" Type="http://schemas.openxmlformats.org/officeDocument/2006/relationships/image" Target="../media/image186.png"/><Relationship Id="rId62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image" Target="../media/image203.svg"/><Relationship Id="rId83" Type="http://schemas.openxmlformats.org/officeDocument/2006/relationships/image" Target="../media/image211.svg"/><Relationship Id="rId88" Type="http://schemas.openxmlformats.org/officeDocument/2006/relationships/image" Target="../media/image216.png"/><Relationship Id="rId91" Type="http://schemas.openxmlformats.org/officeDocument/2006/relationships/image" Target="../media/image219.svg"/><Relationship Id="rId96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5" Type="http://schemas.openxmlformats.org/officeDocument/2006/relationships/image" Target="../media/image155.svg"/><Relationship Id="rId23" Type="http://schemas.openxmlformats.org/officeDocument/2006/relationships/image" Target="../media/image87.sv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49" Type="http://schemas.openxmlformats.org/officeDocument/2006/relationships/image" Target="../media/image185.svg"/><Relationship Id="rId57" Type="http://schemas.openxmlformats.org/officeDocument/2006/relationships/image" Target="../media/image189.svg"/><Relationship Id="rId10" Type="http://schemas.openxmlformats.org/officeDocument/2006/relationships/image" Target="../media/image150.png"/><Relationship Id="rId31" Type="http://schemas.openxmlformats.org/officeDocument/2006/relationships/image" Target="../media/image167.svg"/><Relationship Id="rId44" Type="http://schemas.openxmlformats.org/officeDocument/2006/relationships/image" Target="../media/image180.png"/><Relationship Id="rId52" Type="http://schemas.openxmlformats.org/officeDocument/2006/relationships/image" Target="../media/image128.png"/><Relationship Id="rId60" Type="http://schemas.openxmlformats.org/officeDocument/2006/relationships/image" Target="../media/image140.png"/><Relationship Id="rId65" Type="http://schemas.openxmlformats.org/officeDocument/2006/relationships/image" Target="../media/image193.svg"/><Relationship Id="rId73" Type="http://schemas.openxmlformats.org/officeDocument/2006/relationships/image" Target="../media/image201.svg"/><Relationship Id="rId78" Type="http://schemas.openxmlformats.org/officeDocument/2006/relationships/image" Target="../media/image206.png"/><Relationship Id="rId81" Type="http://schemas.openxmlformats.org/officeDocument/2006/relationships/image" Target="../media/image209.svg"/><Relationship Id="rId86" Type="http://schemas.openxmlformats.org/officeDocument/2006/relationships/image" Target="../media/image214.png"/><Relationship Id="rId94" Type="http://schemas.openxmlformats.org/officeDocument/2006/relationships/image" Target="../media/image222.png"/><Relationship Id="rId99" Type="http://schemas.openxmlformats.org/officeDocument/2006/relationships/image" Target="../media/image227.svg"/><Relationship Id="rId101" Type="http://schemas.openxmlformats.org/officeDocument/2006/relationships/image" Target="../media/image229.svg"/><Relationship Id="rId4" Type="http://schemas.openxmlformats.org/officeDocument/2006/relationships/image" Target="../media/image144.png"/><Relationship Id="rId9" Type="http://schemas.openxmlformats.org/officeDocument/2006/relationships/image" Target="../media/image149.svg"/><Relationship Id="rId13" Type="http://schemas.openxmlformats.org/officeDocument/2006/relationships/image" Target="../media/image153.svg"/><Relationship Id="rId18" Type="http://schemas.openxmlformats.org/officeDocument/2006/relationships/image" Target="../media/image158.png"/><Relationship Id="rId39" Type="http://schemas.openxmlformats.org/officeDocument/2006/relationships/image" Target="../media/image175.svg"/><Relationship Id="rId34" Type="http://schemas.openxmlformats.org/officeDocument/2006/relationships/image" Target="../media/image170.png"/><Relationship Id="rId50" Type="http://schemas.openxmlformats.org/officeDocument/2006/relationships/image" Target="../media/image126.png"/><Relationship Id="rId55" Type="http://schemas.openxmlformats.org/officeDocument/2006/relationships/image" Target="../media/image187.svg"/><Relationship Id="rId76" Type="http://schemas.openxmlformats.org/officeDocument/2006/relationships/image" Target="../media/image204.png"/><Relationship Id="rId97" Type="http://schemas.openxmlformats.org/officeDocument/2006/relationships/image" Target="../media/image225.svg"/><Relationship Id="rId7" Type="http://schemas.openxmlformats.org/officeDocument/2006/relationships/image" Target="../media/image147.svg"/><Relationship Id="rId71" Type="http://schemas.openxmlformats.org/officeDocument/2006/relationships/image" Target="../media/image199.svg"/><Relationship Id="rId92" Type="http://schemas.openxmlformats.org/officeDocument/2006/relationships/image" Target="../media/image220.png"/><Relationship Id="rId2" Type="http://schemas.openxmlformats.org/officeDocument/2006/relationships/image" Target="../media/image142.png"/><Relationship Id="rId29" Type="http://schemas.openxmlformats.org/officeDocument/2006/relationships/image" Target="../media/image165.svg"/><Relationship Id="rId24" Type="http://schemas.openxmlformats.org/officeDocument/2006/relationships/image" Target="../media/image88.png"/><Relationship Id="rId40" Type="http://schemas.openxmlformats.org/officeDocument/2006/relationships/image" Target="../media/image176.png"/><Relationship Id="rId45" Type="http://schemas.openxmlformats.org/officeDocument/2006/relationships/image" Target="../media/image181.svg"/><Relationship Id="rId66" Type="http://schemas.openxmlformats.org/officeDocument/2006/relationships/image" Target="../media/image194.png"/><Relationship Id="rId87" Type="http://schemas.openxmlformats.org/officeDocument/2006/relationships/image" Target="../media/image215.svg"/><Relationship Id="rId61" Type="http://schemas.openxmlformats.org/officeDocument/2006/relationships/image" Target="../media/image141.svg"/><Relationship Id="rId82" Type="http://schemas.openxmlformats.org/officeDocument/2006/relationships/image" Target="../media/image210.png"/><Relationship Id="rId19" Type="http://schemas.openxmlformats.org/officeDocument/2006/relationships/image" Target="../media/image159.svg"/><Relationship Id="rId14" Type="http://schemas.openxmlformats.org/officeDocument/2006/relationships/image" Target="../media/image154.png"/><Relationship Id="rId30" Type="http://schemas.openxmlformats.org/officeDocument/2006/relationships/image" Target="../media/image166.png"/><Relationship Id="rId35" Type="http://schemas.openxmlformats.org/officeDocument/2006/relationships/image" Target="../media/image171.svg"/><Relationship Id="rId56" Type="http://schemas.openxmlformats.org/officeDocument/2006/relationships/image" Target="../media/image188.png"/><Relationship Id="rId77" Type="http://schemas.openxmlformats.org/officeDocument/2006/relationships/image" Target="../media/image205.svg"/><Relationship Id="rId100" Type="http://schemas.openxmlformats.org/officeDocument/2006/relationships/image" Target="../media/image228.png"/><Relationship Id="rId8" Type="http://schemas.openxmlformats.org/officeDocument/2006/relationships/image" Target="../media/image148.png"/><Relationship Id="rId51" Type="http://schemas.openxmlformats.org/officeDocument/2006/relationships/image" Target="../media/image127.svg"/><Relationship Id="rId72" Type="http://schemas.openxmlformats.org/officeDocument/2006/relationships/image" Target="../media/image200.png"/><Relationship Id="rId93" Type="http://schemas.openxmlformats.org/officeDocument/2006/relationships/image" Target="../media/image221.svg"/><Relationship Id="rId98" Type="http://schemas.openxmlformats.org/officeDocument/2006/relationships/image" Target="../media/image226.png"/><Relationship Id="rId3" Type="http://schemas.openxmlformats.org/officeDocument/2006/relationships/image" Target="../media/image143.sv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4.png"/><Relationship Id="rId21" Type="http://schemas.openxmlformats.org/officeDocument/2006/relationships/image" Target="../media/image249.svg"/><Relationship Id="rId42" Type="http://schemas.openxmlformats.org/officeDocument/2006/relationships/image" Target="../media/image362.png"/><Relationship Id="rId47" Type="http://schemas.openxmlformats.org/officeDocument/2006/relationships/image" Target="../media/image273.svg"/><Relationship Id="rId63" Type="http://schemas.openxmlformats.org/officeDocument/2006/relationships/image" Target="../media/image289.svg"/><Relationship Id="rId68" Type="http://schemas.openxmlformats.org/officeDocument/2006/relationships/image" Target="../media/image376.pn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257.svg"/><Relationship Id="rId11" Type="http://schemas.openxmlformats.org/officeDocument/2006/relationships/image" Target="../media/image239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265.svg"/><Relationship Id="rId40" Type="http://schemas.openxmlformats.org/officeDocument/2006/relationships/image" Target="../media/image361.png"/><Relationship Id="rId45" Type="http://schemas.openxmlformats.org/officeDocument/2006/relationships/image" Target="../media/image271.svg"/><Relationship Id="rId53" Type="http://schemas.openxmlformats.org/officeDocument/2006/relationships/image" Target="../media/image279.svg"/><Relationship Id="rId58" Type="http://schemas.openxmlformats.org/officeDocument/2006/relationships/image" Target="../media/image370.png"/><Relationship Id="rId66" Type="http://schemas.openxmlformats.org/officeDocument/2006/relationships/image" Target="../media/image374.png"/><Relationship Id="rId5" Type="http://schemas.openxmlformats.org/officeDocument/2006/relationships/image" Target="../media/image233.svg"/><Relationship Id="rId61" Type="http://schemas.openxmlformats.org/officeDocument/2006/relationships/image" Target="../media/image287.svg"/><Relationship Id="rId19" Type="http://schemas.openxmlformats.org/officeDocument/2006/relationships/image" Target="../media/image247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255.svg"/><Relationship Id="rId30" Type="http://schemas.openxmlformats.org/officeDocument/2006/relationships/image" Target="../media/image356.png"/><Relationship Id="rId35" Type="http://schemas.openxmlformats.org/officeDocument/2006/relationships/image" Target="../media/image263.svg"/><Relationship Id="rId43" Type="http://schemas.openxmlformats.org/officeDocument/2006/relationships/image" Target="../media/image269.svg"/><Relationship Id="rId48" Type="http://schemas.openxmlformats.org/officeDocument/2006/relationships/image" Target="../media/image365.png"/><Relationship Id="rId56" Type="http://schemas.openxmlformats.org/officeDocument/2006/relationships/image" Target="../media/image369.png"/><Relationship Id="rId64" Type="http://schemas.openxmlformats.org/officeDocument/2006/relationships/image" Target="../media/image373.png"/><Relationship Id="rId69" Type="http://schemas.openxmlformats.org/officeDocument/2006/relationships/image" Target="../media/image377.svg"/><Relationship Id="rId8" Type="http://schemas.openxmlformats.org/officeDocument/2006/relationships/image" Target="../media/image345.png"/><Relationship Id="rId51" Type="http://schemas.openxmlformats.org/officeDocument/2006/relationships/image" Target="../media/image277.svg"/><Relationship Id="rId72" Type="http://schemas.openxmlformats.org/officeDocument/2006/relationships/image" Target="../media/image380.png"/><Relationship Id="rId3" Type="http://schemas.openxmlformats.org/officeDocument/2006/relationships/image" Target="../media/image231.svg"/><Relationship Id="rId12" Type="http://schemas.openxmlformats.org/officeDocument/2006/relationships/image" Target="../media/image347.png"/><Relationship Id="rId17" Type="http://schemas.openxmlformats.org/officeDocument/2006/relationships/image" Target="../media/image245.svg"/><Relationship Id="rId25" Type="http://schemas.openxmlformats.org/officeDocument/2006/relationships/image" Target="../media/image253.svg"/><Relationship Id="rId33" Type="http://schemas.openxmlformats.org/officeDocument/2006/relationships/image" Target="../media/image261.svg"/><Relationship Id="rId38" Type="http://schemas.openxmlformats.org/officeDocument/2006/relationships/image" Target="../media/image360.png"/><Relationship Id="rId46" Type="http://schemas.openxmlformats.org/officeDocument/2006/relationships/image" Target="../media/image364.png"/><Relationship Id="rId59" Type="http://schemas.openxmlformats.org/officeDocument/2006/relationships/image" Target="../media/image285.svg"/><Relationship Id="rId67" Type="http://schemas.openxmlformats.org/officeDocument/2006/relationships/image" Target="../media/image375.png"/><Relationship Id="rId20" Type="http://schemas.openxmlformats.org/officeDocument/2006/relationships/image" Target="../media/image351.png"/><Relationship Id="rId41" Type="http://schemas.openxmlformats.org/officeDocument/2006/relationships/image" Target="../media/image29.svg"/><Relationship Id="rId54" Type="http://schemas.openxmlformats.org/officeDocument/2006/relationships/image" Target="../media/image368.png"/><Relationship Id="rId62" Type="http://schemas.openxmlformats.org/officeDocument/2006/relationships/image" Target="../media/image372.png"/><Relationship Id="rId70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5" Type="http://schemas.openxmlformats.org/officeDocument/2006/relationships/image" Target="../media/image243.svg"/><Relationship Id="rId23" Type="http://schemas.openxmlformats.org/officeDocument/2006/relationships/image" Target="../media/image251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275.svg"/><Relationship Id="rId57" Type="http://schemas.openxmlformats.org/officeDocument/2006/relationships/image" Target="../media/image283.svg"/><Relationship Id="rId10" Type="http://schemas.openxmlformats.org/officeDocument/2006/relationships/image" Target="../media/image346.png"/><Relationship Id="rId31" Type="http://schemas.openxmlformats.org/officeDocument/2006/relationships/image" Target="../media/image259.svg"/><Relationship Id="rId44" Type="http://schemas.openxmlformats.org/officeDocument/2006/relationships/image" Target="../media/image363.png"/><Relationship Id="rId52" Type="http://schemas.openxmlformats.org/officeDocument/2006/relationships/image" Target="../media/image367.png"/><Relationship Id="rId60" Type="http://schemas.openxmlformats.org/officeDocument/2006/relationships/image" Target="../media/image371.png"/><Relationship Id="rId65" Type="http://schemas.openxmlformats.org/officeDocument/2006/relationships/image" Target="../media/image291.svg"/><Relationship Id="rId73" Type="http://schemas.openxmlformats.org/officeDocument/2006/relationships/image" Target="../media/image381.svg"/><Relationship Id="rId4" Type="http://schemas.openxmlformats.org/officeDocument/2006/relationships/image" Target="../media/image343.png"/><Relationship Id="rId9" Type="http://schemas.openxmlformats.org/officeDocument/2006/relationships/image" Target="../media/image237.svg"/><Relationship Id="rId13" Type="http://schemas.openxmlformats.org/officeDocument/2006/relationships/image" Target="../media/image241.svg"/><Relationship Id="rId18" Type="http://schemas.openxmlformats.org/officeDocument/2006/relationships/image" Target="../media/image350.png"/><Relationship Id="rId39" Type="http://schemas.openxmlformats.org/officeDocument/2006/relationships/image" Target="../media/image267.svg"/><Relationship Id="rId34" Type="http://schemas.openxmlformats.org/officeDocument/2006/relationships/image" Target="../media/image358.png"/><Relationship Id="rId50" Type="http://schemas.openxmlformats.org/officeDocument/2006/relationships/image" Target="../media/image366.png"/><Relationship Id="rId55" Type="http://schemas.openxmlformats.org/officeDocument/2006/relationships/image" Target="../media/image281.svg"/><Relationship Id="rId7" Type="http://schemas.openxmlformats.org/officeDocument/2006/relationships/image" Target="../media/image235.svg"/><Relationship Id="rId71" Type="http://schemas.openxmlformats.org/officeDocument/2006/relationships/image" Target="../media/image379.sv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5.png"/><Relationship Id="rId21" Type="http://schemas.openxmlformats.org/officeDocument/2006/relationships/image" Target="../media/image400.svg"/><Relationship Id="rId34" Type="http://schemas.openxmlformats.org/officeDocument/2006/relationships/image" Target="../media/image413.png"/><Relationship Id="rId42" Type="http://schemas.openxmlformats.org/officeDocument/2006/relationships/image" Target="../media/image421.png"/><Relationship Id="rId47" Type="http://schemas.openxmlformats.org/officeDocument/2006/relationships/image" Target="../media/image426.svg"/><Relationship Id="rId50" Type="http://schemas.openxmlformats.org/officeDocument/2006/relationships/image" Target="../media/image429.png"/><Relationship Id="rId55" Type="http://schemas.openxmlformats.org/officeDocument/2006/relationships/image" Target="../media/image434.svg"/><Relationship Id="rId63" Type="http://schemas.openxmlformats.org/officeDocument/2006/relationships/image" Target="../media/image442.svg"/><Relationship Id="rId68" Type="http://schemas.openxmlformats.org/officeDocument/2006/relationships/image" Target="../media/image447.png"/><Relationship Id="rId7" Type="http://schemas.openxmlformats.org/officeDocument/2006/relationships/image" Target="../media/image386.svg"/><Relationship Id="rId2" Type="http://schemas.openxmlformats.org/officeDocument/2006/relationships/image" Target="../media/image382.png"/><Relationship Id="rId16" Type="http://schemas.openxmlformats.org/officeDocument/2006/relationships/image" Target="../media/image395.png"/><Relationship Id="rId29" Type="http://schemas.openxmlformats.org/officeDocument/2006/relationships/image" Target="../media/image408.svg"/><Relationship Id="rId11" Type="http://schemas.openxmlformats.org/officeDocument/2006/relationships/image" Target="../media/image390.svg"/><Relationship Id="rId24" Type="http://schemas.openxmlformats.org/officeDocument/2006/relationships/image" Target="../media/image403.png"/><Relationship Id="rId32" Type="http://schemas.openxmlformats.org/officeDocument/2006/relationships/image" Target="../media/image411.png"/><Relationship Id="rId37" Type="http://schemas.openxmlformats.org/officeDocument/2006/relationships/image" Target="../media/image416.svg"/><Relationship Id="rId40" Type="http://schemas.openxmlformats.org/officeDocument/2006/relationships/image" Target="../media/image419.png"/><Relationship Id="rId45" Type="http://schemas.openxmlformats.org/officeDocument/2006/relationships/image" Target="../media/image424.svg"/><Relationship Id="rId53" Type="http://schemas.openxmlformats.org/officeDocument/2006/relationships/image" Target="../media/image432.svg"/><Relationship Id="rId58" Type="http://schemas.openxmlformats.org/officeDocument/2006/relationships/image" Target="../media/image437.png"/><Relationship Id="rId66" Type="http://schemas.openxmlformats.org/officeDocument/2006/relationships/image" Target="../media/image445.png"/><Relationship Id="rId5" Type="http://schemas.openxmlformats.org/officeDocument/2006/relationships/image" Target="../media/image384.svg"/><Relationship Id="rId61" Type="http://schemas.openxmlformats.org/officeDocument/2006/relationships/image" Target="../media/image440.svg"/><Relationship Id="rId19" Type="http://schemas.openxmlformats.org/officeDocument/2006/relationships/image" Target="../media/image398.svg"/><Relationship Id="rId14" Type="http://schemas.openxmlformats.org/officeDocument/2006/relationships/image" Target="../media/image393.png"/><Relationship Id="rId22" Type="http://schemas.openxmlformats.org/officeDocument/2006/relationships/image" Target="../media/image401.png"/><Relationship Id="rId27" Type="http://schemas.openxmlformats.org/officeDocument/2006/relationships/image" Target="../media/image406.svg"/><Relationship Id="rId30" Type="http://schemas.openxmlformats.org/officeDocument/2006/relationships/image" Target="../media/image409.png"/><Relationship Id="rId35" Type="http://schemas.openxmlformats.org/officeDocument/2006/relationships/image" Target="../media/image414.svg"/><Relationship Id="rId43" Type="http://schemas.openxmlformats.org/officeDocument/2006/relationships/image" Target="../media/image422.svg"/><Relationship Id="rId48" Type="http://schemas.openxmlformats.org/officeDocument/2006/relationships/image" Target="../media/image427.png"/><Relationship Id="rId56" Type="http://schemas.openxmlformats.org/officeDocument/2006/relationships/image" Target="../media/image435.png"/><Relationship Id="rId64" Type="http://schemas.openxmlformats.org/officeDocument/2006/relationships/image" Target="../media/image443.png"/><Relationship Id="rId8" Type="http://schemas.openxmlformats.org/officeDocument/2006/relationships/image" Target="../media/image387.png"/><Relationship Id="rId51" Type="http://schemas.openxmlformats.org/officeDocument/2006/relationships/image" Target="../media/image430.svg"/><Relationship Id="rId3" Type="http://schemas.openxmlformats.org/officeDocument/2006/relationships/image" Target="../media/image41.svg"/><Relationship Id="rId12" Type="http://schemas.openxmlformats.org/officeDocument/2006/relationships/image" Target="../media/image391.png"/><Relationship Id="rId17" Type="http://schemas.openxmlformats.org/officeDocument/2006/relationships/image" Target="../media/image396.svg"/><Relationship Id="rId25" Type="http://schemas.openxmlformats.org/officeDocument/2006/relationships/image" Target="../media/image404.svg"/><Relationship Id="rId33" Type="http://schemas.openxmlformats.org/officeDocument/2006/relationships/image" Target="../media/image412.svg"/><Relationship Id="rId38" Type="http://schemas.openxmlformats.org/officeDocument/2006/relationships/image" Target="../media/image417.png"/><Relationship Id="rId46" Type="http://schemas.openxmlformats.org/officeDocument/2006/relationships/image" Target="../media/image425.png"/><Relationship Id="rId59" Type="http://schemas.openxmlformats.org/officeDocument/2006/relationships/image" Target="../media/image438.svg"/><Relationship Id="rId67" Type="http://schemas.openxmlformats.org/officeDocument/2006/relationships/image" Target="../media/image446.svg"/><Relationship Id="rId20" Type="http://schemas.openxmlformats.org/officeDocument/2006/relationships/image" Target="../media/image399.png"/><Relationship Id="rId41" Type="http://schemas.openxmlformats.org/officeDocument/2006/relationships/image" Target="../media/image420.svg"/><Relationship Id="rId54" Type="http://schemas.openxmlformats.org/officeDocument/2006/relationships/image" Target="../media/image433.png"/><Relationship Id="rId6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5" Type="http://schemas.openxmlformats.org/officeDocument/2006/relationships/image" Target="../media/image394.svg"/><Relationship Id="rId23" Type="http://schemas.openxmlformats.org/officeDocument/2006/relationships/image" Target="../media/image402.svg"/><Relationship Id="rId28" Type="http://schemas.openxmlformats.org/officeDocument/2006/relationships/image" Target="../media/image407.png"/><Relationship Id="rId36" Type="http://schemas.openxmlformats.org/officeDocument/2006/relationships/image" Target="../media/image415.png"/><Relationship Id="rId49" Type="http://schemas.openxmlformats.org/officeDocument/2006/relationships/image" Target="../media/image428.svg"/><Relationship Id="rId57" Type="http://schemas.openxmlformats.org/officeDocument/2006/relationships/image" Target="../media/image436.svg"/><Relationship Id="rId10" Type="http://schemas.openxmlformats.org/officeDocument/2006/relationships/image" Target="../media/image389.png"/><Relationship Id="rId31" Type="http://schemas.openxmlformats.org/officeDocument/2006/relationships/image" Target="../media/image410.svg"/><Relationship Id="rId44" Type="http://schemas.openxmlformats.org/officeDocument/2006/relationships/image" Target="../media/image423.png"/><Relationship Id="rId52" Type="http://schemas.openxmlformats.org/officeDocument/2006/relationships/image" Target="../media/image431.png"/><Relationship Id="rId60" Type="http://schemas.openxmlformats.org/officeDocument/2006/relationships/image" Target="../media/image439.png"/><Relationship Id="rId65" Type="http://schemas.openxmlformats.org/officeDocument/2006/relationships/image" Target="../media/image444.svg"/><Relationship Id="rId4" Type="http://schemas.openxmlformats.org/officeDocument/2006/relationships/image" Target="../media/image383.png"/><Relationship Id="rId9" Type="http://schemas.openxmlformats.org/officeDocument/2006/relationships/image" Target="../media/image388.svg"/><Relationship Id="rId13" Type="http://schemas.openxmlformats.org/officeDocument/2006/relationships/image" Target="../media/image392.svg"/><Relationship Id="rId18" Type="http://schemas.openxmlformats.org/officeDocument/2006/relationships/image" Target="../media/image397.png"/><Relationship Id="rId39" Type="http://schemas.openxmlformats.org/officeDocument/2006/relationships/image" Target="../media/image41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1.sv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0.png"/><Relationship Id="rId5" Type="http://schemas.openxmlformats.org/officeDocument/2006/relationships/image" Target="../media/image203.svg"/><Relationship Id="rId4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450.png"/><Relationship Id="rId7" Type="http://schemas.openxmlformats.org/officeDocument/2006/relationships/image" Target="../media/image45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6.svg"/><Relationship Id="rId5" Type="http://schemas.openxmlformats.org/officeDocument/2006/relationships/image" Target="../media/image452.png"/><Relationship Id="rId10" Type="http://schemas.openxmlformats.org/officeDocument/2006/relationships/image" Target="../media/image455.png"/><Relationship Id="rId4" Type="http://schemas.openxmlformats.org/officeDocument/2006/relationships/image" Target="../media/image451.svg"/><Relationship Id="rId9" Type="http://schemas.openxmlformats.org/officeDocument/2006/relationships/image" Target="../media/image27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450.png"/><Relationship Id="rId7" Type="http://schemas.openxmlformats.org/officeDocument/2006/relationships/image" Target="../media/image45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3.png"/><Relationship Id="rId11" Type="http://schemas.openxmlformats.org/officeDocument/2006/relationships/image" Target="../media/image456.svg"/><Relationship Id="rId5" Type="http://schemas.openxmlformats.org/officeDocument/2006/relationships/image" Target="../media/image452.png"/><Relationship Id="rId10" Type="http://schemas.openxmlformats.org/officeDocument/2006/relationships/image" Target="../media/image455.png"/><Relationship Id="rId4" Type="http://schemas.openxmlformats.org/officeDocument/2006/relationships/image" Target="../media/image451.svg"/><Relationship Id="rId9" Type="http://schemas.openxmlformats.org/officeDocument/2006/relationships/image" Target="../media/image27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1.svg"/><Relationship Id="rId5" Type="http://schemas.openxmlformats.org/officeDocument/2006/relationships/image" Target="../media/image450.png"/><Relationship Id="rId4" Type="http://schemas.openxmlformats.org/officeDocument/2006/relationships/image" Target="../media/image20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60.sv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9.png"/><Relationship Id="rId5" Type="http://schemas.openxmlformats.org/officeDocument/2006/relationships/image" Target="../media/image19.png"/><Relationship Id="rId4" Type="http://schemas.openxmlformats.org/officeDocument/2006/relationships/image" Target="../media/image45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svg"/><Relationship Id="rId7" Type="http://schemas.openxmlformats.org/officeDocument/2006/relationships/image" Target="../media/image46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462.svg"/><Relationship Id="rId4" Type="http://schemas.openxmlformats.org/officeDocument/2006/relationships/image" Target="../media/image4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tiff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6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1F05A2-A660-084C-BD86-B4E297866C1C}"/>
              </a:ext>
            </a:extLst>
          </p:cNvPr>
          <p:cNvSpPr/>
          <p:nvPr/>
        </p:nvSpPr>
        <p:spPr>
          <a:xfrm>
            <a:off x="3044663" y="4085487"/>
            <a:ext cx="6287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➤✓⏎↩︎⇢↑⇡↓⇣←⇠→⇢⎇☇</a:t>
            </a:r>
          </a:p>
        </p:txBody>
      </p:sp>
      <p:pic>
        <p:nvPicPr>
          <p:cNvPr id="38" name="Graphic 37" descr="Transfer with solid fill">
            <a:extLst>
              <a:ext uri="{FF2B5EF4-FFF2-40B4-BE49-F238E27FC236}">
                <a16:creationId xmlns:a16="http://schemas.microsoft.com/office/drawing/2014/main" id="{55B7A914-0DA7-3744-A14E-33BCB32489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065658" y="2561747"/>
            <a:ext cx="914400" cy="914400"/>
          </a:xfrm>
          <a:prstGeom prst="rect">
            <a:avLst/>
          </a:prstGeom>
        </p:spPr>
      </p:pic>
      <p:pic>
        <p:nvPicPr>
          <p:cNvPr id="40" name="Graphic 39" descr="Transfer outline">
            <a:extLst>
              <a:ext uri="{FF2B5EF4-FFF2-40B4-BE49-F238E27FC236}">
                <a16:creationId xmlns:a16="http://schemas.microsoft.com/office/drawing/2014/main" id="{97D38C6A-C1FA-874B-A600-CBB802FD10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229716" y="2559077"/>
            <a:ext cx="914400" cy="914400"/>
          </a:xfrm>
          <a:prstGeom prst="rect">
            <a:avLst/>
          </a:prstGeom>
        </p:spPr>
      </p:pic>
      <p:pic>
        <p:nvPicPr>
          <p:cNvPr id="42" name="Graphic 41" descr="Fork In Road outline">
            <a:extLst>
              <a:ext uri="{FF2B5EF4-FFF2-40B4-BE49-F238E27FC236}">
                <a16:creationId xmlns:a16="http://schemas.microsoft.com/office/drawing/2014/main" id="{792FD831-BD61-7040-96E3-E44E3C3B872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 rot="5400000">
            <a:off x="9390000" y="2572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em URI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415924" y="2309584"/>
            <a:ext cx="5747657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451442" y="3137098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4484187" y="24239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4484187" y="465908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1960259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3451442" y="4323641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3688534" y="328708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3688534" y="503786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4570647" y="2957537"/>
            <a:ext cx="1318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4578685" y="5218297"/>
            <a:ext cx="1302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2044389" y="4131037"/>
            <a:ext cx="1286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C2A29C-4B3C-1146-8B52-7F45A37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56" y="200291"/>
            <a:ext cx="5033735" cy="3225293"/>
          </a:xfrm>
          <a:prstGeom prst="rect">
            <a:avLst/>
          </a:prstGeom>
        </p:spPr>
      </p:pic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6FB7891E-3556-C849-AD13-D7EE848B97C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3206" y="4323641"/>
            <a:ext cx="1407053" cy="113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92165-4B9B-C642-9E6D-F8CC44EA099B}"/>
              </a:ext>
            </a:extLst>
          </p:cNvPr>
          <p:cNvSpPr txBox="1"/>
          <p:nvPr/>
        </p:nvSpPr>
        <p:spPr>
          <a:xfrm>
            <a:off x="1082232" y="400538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1738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 </a:t>
            </a:r>
            <a:r>
              <a:rPr lang="pt-BR" dirty="0" err="1"/>
              <a:t>Auth</a:t>
            </a:r>
            <a:endParaRPr lang="pt-BR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0113FF-8F69-C149-B4E2-72F3496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027906"/>
            <a:ext cx="5376863" cy="225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3984844" y="4323641"/>
            <a:ext cx="11143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811051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2595986" y="4378069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7FB964-1799-C34F-87D8-E553818406F2}"/>
              </a:ext>
            </a:extLst>
          </p:cNvPr>
          <p:cNvSpPr txBox="1"/>
          <p:nvPr/>
        </p:nvSpPr>
        <p:spPr>
          <a:xfrm>
            <a:off x="4235472" y="3984898"/>
            <a:ext cx="613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TOKEN</a:t>
            </a:r>
          </a:p>
        </p:txBody>
      </p: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27031" r="18229" b="26927"/>
          <a:stretch/>
        </p:blipFill>
        <p:spPr>
          <a:xfrm>
            <a:off x="5256821" y="4080813"/>
            <a:ext cx="666952" cy="485655"/>
          </a:xfrm>
          <a:prstGeom prst="rect">
            <a:avLst/>
          </a:prstGeom>
          <a:noFill/>
        </p:spPr>
      </p:pic>
      <p:pic>
        <p:nvPicPr>
          <p:cNvPr id="30" name="Gráfico 74" descr="Diagrama de rede">
            <a:extLst>
              <a:ext uri="{FF2B5EF4-FFF2-40B4-BE49-F238E27FC236}">
                <a16:creationId xmlns:a16="http://schemas.microsoft.com/office/drawing/2014/main" id="{D58E8120-ABF8-8C40-B574-42B1BCCE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483" y="3786629"/>
            <a:ext cx="673538" cy="673538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28609F-D27D-7E43-9863-BC2F9C630525}"/>
              </a:ext>
            </a:extLst>
          </p:cNvPr>
          <p:cNvSpPr txBox="1"/>
          <p:nvPr/>
        </p:nvSpPr>
        <p:spPr>
          <a:xfrm>
            <a:off x="4429659" y="4769495"/>
            <a:ext cx="56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Valida</a:t>
            </a:r>
          </a:p>
          <a:p>
            <a:r>
              <a:rPr lang="pt-BR" sz="1200" dirty="0" err="1"/>
              <a:t>token</a:t>
            </a:r>
            <a:endParaRPr lang="pt-BR" sz="12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9BE5C-A150-7A40-BF25-A352D44F4945}"/>
              </a:ext>
            </a:extLst>
          </p:cNvPr>
          <p:cNvCxnSpPr>
            <a:cxnSpLocks/>
            <a:stCxn id="40" idx="3"/>
            <a:endCxn id="29" idx="2"/>
          </p:cNvCxnSpPr>
          <p:nvPr/>
        </p:nvCxnSpPr>
        <p:spPr>
          <a:xfrm flipV="1">
            <a:off x="4990454" y="4566468"/>
            <a:ext cx="599843" cy="43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4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3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Managing</a:t>
            </a:r>
            <a:r>
              <a:rPr lang="pt-BR" dirty="0"/>
              <a:t> </a:t>
            </a:r>
            <a:r>
              <a:rPr lang="pt-BR" dirty="0" err="1"/>
              <a:t>headers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674233" y="2340428"/>
            <a:ext cx="6335485" cy="329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5359652" y="240222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5461977" y="285371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 flipV="1">
            <a:off x="4365740" y="3115327"/>
            <a:ext cx="993912" cy="8784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FC828D-BF58-1042-B91A-27D3AC8B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976" y="3310422"/>
            <a:ext cx="4290786" cy="147548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BD6925-47D4-4541-8839-F63A22F1CB98}"/>
              </a:ext>
            </a:extLst>
          </p:cNvPr>
          <p:cNvSpPr/>
          <p:nvPr/>
        </p:nvSpPr>
        <p:spPr>
          <a:xfrm>
            <a:off x="5345338" y="411479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4B962-08C1-DD41-A035-ABD200698A38}"/>
              </a:ext>
            </a:extLst>
          </p:cNvPr>
          <p:cNvSpPr/>
          <p:nvPr/>
        </p:nvSpPr>
        <p:spPr>
          <a:xfrm>
            <a:off x="5447663" y="4566290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6E84A-5403-FA45-95A6-1FB2DA6FF5B8}"/>
              </a:ext>
            </a:extLst>
          </p:cNvPr>
          <p:cNvSpPr txBox="1"/>
          <p:nvPr/>
        </p:nvSpPr>
        <p:spPr>
          <a:xfrm>
            <a:off x="1590292" y="4165219"/>
            <a:ext cx="131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other</a:t>
            </a:r>
            <a:endParaRPr lang="pt-BR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ABB7D7-2328-704C-B34D-DB64C77679C0}"/>
              </a:ext>
            </a:extLst>
          </p:cNvPr>
          <p:cNvSpPr/>
          <p:nvPr/>
        </p:nvSpPr>
        <p:spPr>
          <a:xfrm>
            <a:off x="2874557" y="328063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66D8E-127C-8144-B20E-3B0A7688B46A}"/>
              </a:ext>
            </a:extLst>
          </p:cNvPr>
          <p:cNvSpPr/>
          <p:nvPr/>
        </p:nvSpPr>
        <p:spPr>
          <a:xfrm>
            <a:off x="2976882" y="404816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Gráfico 74" descr="Diagrama de rede">
            <a:extLst>
              <a:ext uri="{FF2B5EF4-FFF2-40B4-BE49-F238E27FC236}">
                <a16:creationId xmlns:a16="http://schemas.microsoft.com/office/drawing/2014/main" id="{7F7DCBE6-F047-504B-8D1E-A82A288E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379" y="3456726"/>
            <a:ext cx="673538" cy="673538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4B7C49C5-50F6-8640-AA99-1B3F2C464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84" y="3536537"/>
            <a:ext cx="914400" cy="914400"/>
          </a:xfrm>
          <a:prstGeom prst="rect">
            <a:avLst/>
          </a:prstGeom>
        </p:spPr>
      </p:pic>
      <p:cxnSp>
        <p:nvCxnSpPr>
          <p:cNvPr id="33" name="Elbow Connector 7">
            <a:extLst>
              <a:ext uri="{FF2B5EF4-FFF2-40B4-BE49-F238E27FC236}">
                <a16:creationId xmlns:a16="http://schemas.microsoft.com/office/drawing/2014/main" id="{5A8DF6BA-4EC4-6C4F-940D-408706D03965}"/>
              </a:ext>
            </a:extLst>
          </p:cNvPr>
          <p:cNvCxnSpPr>
            <a:cxnSpLocks/>
            <a:stCxn id="25" idx="6"/>
            <a:endCxn id="19" idx="2"/>
          </p:cNvCxnSpPr>
          <p:nvPr/>
        </p:nvCxnSpPr>
        <p:spPr>
          <a:xfrm>
            <a:off x="4365740" y="3993738"/>
            <a:ext cx="979598" cy="834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6EA159-4971-C34A-ABAF-BF38C7E46C24}"/>
              </a:ext>
            </a:extLst>
          </p:cNvPr>
          <p:cNvSpPr txBox="1"/>
          <p:nvPr/>
        </p:nvSpPr>
        <p:spPr>
          <a:xfrm>
            <a:off x="4183700" y="2973953"/>
            <a:ext cx="624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default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73D54F-850C-3D46-A782-2B3AEC017440}"/>
              </a:ext>
            </a:extLst>
          </p:cNvPr>
          <p:cNvSpPr txBox="1"/>
          <p:nvPr/>
        </p:nvSpPr>
        <p:spPr>
          <a:xfrm>
            <a:off x="3697541" y="4689400"/>
            <a:ext cx="1596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Southeast</a:t>
            </a:r>
            <a:endParaRPr lang="pt-BR" sz="12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5FF0977-5A05-F34A-B55A-638945A610A2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3917535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7">
            <a:extLst>
              <a:ext uri="{FF2B5EF4-FFF2-40B4-BE49-F238E27FC236}">
                <a16:creationId xmlns:a16="http://schemas.microsoft.com/office/drawing/2014/main" id="{0B155FFC-9FAD-B54D-8DFC-E6230A895A3D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4089851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E867796-674C-CE4D-B6D5-86FC80706342}"/>
              </a:ext>
            </a:extLst>
          </p:cNvPr>
          <p:cNvSpPr txBox="1"/>
          <p:nvPr/>
        </p:nvSpPr>
        <p:spPr>
          <a:xfrm>
            <a:off x="1836290" y="3569743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no header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514C49-1676-CD45-8CA5-E577E1B70460}"/>
              </a:ext>
            </a:extLst>
          </p:cNvPr>
          <p:cNvSpPr txBox="1"/>
          <p:nvPr/>
        </p:nvSpPr>
        <p:spPr>
          <a:xfrm>
            <a:off x="5657845" y="337693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add</a:t>
            </a:r>
            <a:r>
              <a:rPr lang="pt-BR" sz="1200" dirty="0"/>
              <a:t> header</a:t>
            </a:r>
          </a:p>
        </p:txBody>
      </p:sp>
    </p:spTree>
    <p:extLst>
      <p:ext uri="{BB962C8B-B14F-4D97-AF65-F5344CB8AC3E}">
        <p14:creationId xmlns:p14="http://schemas.microsoft.com/office/powerpoint/2010/main" val="102062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34AA-661E-684D-92F2-B62251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Espelhamento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766869-CAB7-F045-ACCB-1F6439D0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58" y="487999"/>
            <a:ext cx="5836557" cy="343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6CCD1F-0CEF-4F4D-AD97-535F6D708393}"/>
              </a:ext>
            </a:extLst>
          </p:cNvPr>
          <p:cNvSpPr/>
          <p:nvPr/>
        </p:nvSpPr>
        <p:spPr>
          <a:xfrm>
            <a:off x="674233" y="3298462"/>
            <a:ext cx="6335485" cy="3439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CE566D-B95F-FF41-9AA0-430A6F738DC5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3843226" y="4153542"/>
            <a:ext cx="1516426" cy="9287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D9FB98E-26CC-CF4B-850F-0DC6062D6E7F}"/>
              </a:ext>
            </a:extLst>
          </p:cNvPr>
          <p:cNvSpPr/>
          <p:nvPr/>
        </p:nvSpPr>
        <p:spPr>
          <a:xfrm>
            <a:off x="2352043" y="4369208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E29D246-5FDE-AA47-B356-A52E137B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35" y="4625110"/>
            <a:ext cx="914400" cy="914400"/>
          </a:xfrm>
          <a:prstGeom prst="rect">
            <a:avLst/>
          </a:prstGeom>
        </p:spPr>
      </p:pic>
      <p:cxnSp>
        <p:nvCxnSpPr>
          <p:cNvPr id="16" name="Elbow Connector 7">
            <a:extLst>
              <a:ext uri="{FF2B5EF4-FFF2-40B4-BE49-F238E27FC236}">
                <a16:creationId xmlns:a16="http://schemas.microsoft.com/office/drawing/2014/main" id="{9D003445-8ABD-954B-A57B-BCC564196F8C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3843226" y="5082310"/>
            <a:ext cx="1516426" cy="809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FE7F09-3B7D-1341-9D33-7B2D85FE9F82}"/>
              </a:ext>
            </a:extLst>
          </p:cNvPr>
          <p:cNvSpPr txBox="1"/>
          <p:nvPr/>
        </p:nvSpPr>
        <p:spPr>
          <a:xfrm>
            <a:off x="2368696" y="587576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request</a:t>
            </a:r>
            <a:r>
              <a:rPr lang="pt-BR" sz="1200" dirty="0"/>
              <a:t> →</a:t>
            </a:r>
          </a:p>
          <a:p>
            <a:pPr algn="ct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←</a:t>
            </a:r>
            <a:r>
              <a:rPr lang="pt-BR" sz="1200" dirty="0"/>
              <a:t> response (</a:t>
            </a:r>
            <a:r>
              <a:rPr lang="pt-BR" sz="1200" dirty="0" err="1"/>
              <a:t>ignored</a:t>
            </a:r>
            <a:r>
              <a:rPr lang="pt-BR" sz="1200" dirty="0"/>
              <a:t>)</a:t>
            </a:r>
          </a:p>
        </p:txBody>
      </p:sp>
      <p:cxnSp>
        <p:nvCxnSpPr>
          <p:cNvPr id="19" name="Elbow Connector 7">
            <a:extLst>
              <a:ext uri="{FF2B5EF4-FFF2-40B4-BE49-F238E27FC236}">
                <a16:creationId xmlns:a16="http://schemas.microsoft.com/office/drawing/2014/main" id="{DF5928AC-971F-0B44-86A3-E0FE7F91685E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1607235" y="5082310"/>
            <a:ext cx="74480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90A2E0F-1769-A147-B211-815BAC95E1CB}"/>
              </a:ext>
            </a:extLst>
          </p:cNvPr>
          <p:cNvSpPr/>
          <p:nvPr/>
        </p:nvSpPr>
        <p:spPr>
          <a:xfrm>
            <a:off x="5359652" y="3440440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6345E-D0C0-B14F-8FD7-75A6EE0C6E8C}"/>
              </a:ext>
            </a:extLst>
          </p:cNvPr>
          <p:cNvSpPr/>
          <p:nvPr/>
        </p:nvSpPr>
        <p:spPr>
          <a:xfrm>
            <a:off x="5973971" y="3912565"/>
            <a:ext cx="828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EE36D025-AC05-CC49-8982-EB6123229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3957341"/>
            <a:ext cx="538884" cy="392400"/>
          </a:xfrm>
          <a:prstGeom prst="rect">
            <a:avLst/>
          </a:prstGeom>
          <a:noFill/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216FEF6-46A5-2E4A-87B1-5EF59DAF89E0}"/>
              </a:ext>
            </a:extLst>
          </p:cNvPr>
          <p:cNvSpPr/>
          <p:nvPr/>
        </p:nvSpPr>
        <p:spPr>
          <a:xfrm>
            <a:off x="5359652" y="517842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28EF96-C6D7-7442-B97F-D735CACA8135}"/>
              </a:ext>
            </a:extLst>
          </p:cNvPr>
          <p:cNvSpPr/>
          <p:nvPr/>
        </p:nvSpPr>
        <p:spPr>
          <a:xfrm>
            <a:off x="5973971" y="5650548"/>
            <a:ext cx="828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2BD9CEAB-A735-EC46-8EA4-DC12D6553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5695324"/>
            <a:ext cx="538884" cy="39240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346E7C-857A-D248-8F20-F7D562DC299E}"/>
              </a:ext>
            </a:extLst>
          </p:cNvPr>
          <p:cNvSpPr/>
          <p:nvPr/>
        </p:nvSpPr>
        <p:spPr>
          <a:xfrm>
            <a:off x="2357587" y="4926164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908D8012-41B7-7249-BA2D-246F2A2DE3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3230367" y="4883850"/>
            <a:ext cx="538884" cy="392400"/>
          </a:xfrm>
          <a:prstGeom prst="rect">
            <a:avLst/>
          </a:prstGeom>
          <a:noFill/>
        </p:spPr>
      </p:pic>
      <p:pic>
        <p:nvPicPr>
          <p:cNvPr id="48" name="Graphic 47" descr="Fork In Road with solid fill">
            <a:extLst>
              <a:ext uri="{FF2B5EF4-FFF2-40B4-BE49-F238E27FC236}">
                <a16:creationId xmlns:a16="http://schemas.microsoft.com/office/drawing/2014/main" id="{5CBE54FD-8AC3-3A44-ACA5-650D0F1DA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230367" y="5258167"/>
            <a:ext cx="313958" cy="3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D592C3-E872-4F4C-AA03-4332E9E6F0FB}"/>
              </a:ext>
            </a:extLst>
          </p:cNvPr>
          <p:cNvSpPr/>
          <p:nvPr/>
        </p:nvSpPr>
        <p:spPr>
          <a:xfrm>
            <a:off x="2220686" y="2902857"/>
            <a:ext cx="5036458" cy="267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734AA-661E-684D-92F2-B62251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Disjuntores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9FB98E-26CC-CF4B-850F-0DC6062D6E7F}"/>
              </a:ext>
            </a:extLst>
          </p:cNvPr>
          <p:cNvSpPr/>
          <p:nvPr/>
        </p:nvSpPr>
        <p:spPr>
          <a:xfrm>
            <a:off x="4698650" y="3175689"/>
            <a:ext cx="2274085" cy="2248930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E29D246-5FDE-AA47-B356-A52E137B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046" y="384723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FE7F09-3B7D-1341-9D33-7B2D85FE9F82}"/>
              </a:ext>
            </a:extLst>
          </p:cNvPr>
          <p:cNvSpPr txBox="1"/>
          <p:nvPr/>
        </p:nvSpPr>
        <p:spPr>
          <a:xfrm>
            <a:off x="5130208" y="4600790"/>
            <a:ext cx="141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&lt; </a:t>
            </a:r>
            <a:r>
              <a:rPr lang="pt-BR" sz="1200" dirty="0" err="1"/>
              <a:t>threshold</a:t>
            </a:r>
            <a:r>
              <a:rPr lang="pt-BR" sz="1200" dirty="0"/>
              <a:t> </a:t>
            </a:r>
            <a:r>
              <a:rPr lang="pt-BR" sz="1200" dirty="0">
                <a:solidFill>
                  <a:schemeClr val="accent6"/>
                </a:solidFill>
              </a:rPr>
              <a:t>→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←</a:t>
            </a:r>
            <a:r>
              <a:rPr lang="pt-BR" sz="1200" dirty="0"/>
              <a:t> &gt; </a:t>
            </a:r>
            <a:r>
              <a:rPr lang="pt-BR" sz="1200" dirty="0" err="1"/>
              <a:t>threshold</a:t>
            </a:r>
            <a:r>
              <a:rPr lang="pt-BR" sz="1200" dirty="0"/>
              <a:t> (5xx)</a:t>
            </a:r>
          </a:p>
        </p:txBody>
      </p:sp>
      <p:cxnSp>
        <p:nvCxnSpPr>
          <p:cNvPr id="19" name="Elbow Connector 7">
            <a:extLst>
              <a:ext uri="{FF2B5EF4-FFF2-40B4-BE49-F238E27FC236}">
                <a16:creationId xmlns:a16="http://schemas.microsoft.com/office/drawing/2014/main" id="{DF5928AC-971F-0B44-86A3-E0FE7F91685E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3297446" y="4300154"/>
            <a:ext cx="1401204" cy="42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Delivery outline">
            <a:extLst>
              <a:ext uri="{FF2B5EF4-FFF2-40B4-BE49-F238E27FC236}">
                <a16:creationId xmlns:a16="http://schemas.microsoft.com/office/drawing/2014/main" id="{9E99A868-DCBB-B145-AABB-9650B0D32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8097" y="4236165"/>
            <a:ext cx="914400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346E7C-857A-D248-8F20-F7D562DC299E}"/>
              </a:ext>
            </a:extLst>
          </p:cNvPr>
          <p:cNvSpPr/>
          <p:nvPr/>
        </p:nvSpPr>
        <p:spPr>
          <a:xfrm>
            <a:off x="5885003" y="4141345"/>
            <a:ext cx="1100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908D8012-41B7-7249-BA2D-246F2A2DE3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4904803" y="4099033"/>
            <a:ext cx="538884" cy="392400"/>
          </a:xfrm>
          <a:prstGeom prst="rect">
            <a:avLst/>
          </a:prstGeom>
          <a:noFill/>
        </p:spPr>
      </p:pic>
      <p:pic>
        <p:nvPicPr>
          <p:cNvPr id="6150" name="Picture 6" descr="Switch Power Icons - Download Free Vector Icons | Noun Project">
            <a:extLst>
              <a:ext uri="{FF2B5EF4-FFF2-40B4-BE49-F238E27FC236}">
                <a16:creationId xmlns:a16="http://schemas.microsoft.com/office/drawing/2014/main" id="{D8F97E59-6DF2-2847-8886-52EA811B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3" y="3989677"/>
            <a:ext cx="462835" cy="4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1155940" y="1337094"/>
            <a:ext cx="9730596" cy="4597880"/>
          </a:xfrm>
          <a:prstGeom prst="roundRect">
            <a:avLst>
              <a:gd name="adj" fmla="val 2624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B0E96A6-D560-C345-AC29-4DF0EF1FB0DB}"/>
              </a:ext>
            </a:extLst>
          </p:cNvPr>
          <p:cNvSpPr/>
          <p:nvPr/>
        </p:nvSpPr>
        <p:spPr>
          <a:xfrm>
            <a:off x="1940297" y="1452266"/>
            <a:ext cx="6909458" cy="4336059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8D75C0-840D-CE4F-A829-FFF63AD3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89" y="1603501"/>
            <a:ext cx="6480188" cy="4114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pic>
        <p:nvPicPr>
          <p:cNvPr id="73" name="Gráfico 36" descr="Teia de aranha">
            <a:extLst>
              <a:ext uri="{FF2B5EF4-FFF2-40B4-BE49-F238E27FC236}">
                <a16:creationId xmlns:a16="http://schemas.microsoft.com/office/drawing/2014/main" id="{75AD8801-E530-3B41-ACCF-A7453C130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1803" y="3343318"/>
            <a:ext cx="654637" cy="654637"/>
          </a:xfrm>
          <a:prstGeom prst="rect">
            <a:avLst/>
          </a:prstGeom>
        </p:spPr>
      </p:pic>
      <p:pic>
        <p:nvPicPr>
          <p:cNvPr id="76" name="Gráfico 40" descr="Volante">
            <a:extLst>
              <a:ext uri="{FF2B5EF4-FFF2-40B4-BE49-F238E27FC236}">
                <a16:creationId xmlns:a16="http://schemas.microsoft.com/office/drawing/2014/main" id="{D86FCC64-5C15-2F41-9085-5730993F0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0003" y="1495740"/>
            <a:ext cx="562401" cy="562401"/>
          </a:xfrm>
          <a:prstGeom prst="rect">
            <a:avLst/>
          </a:prstGeom>
        </p:spPr>
      </p:pic>
      <p:pic>
        <p:nvPicPr>
          <p:cNvPr id="77" name="Gráfico 40" descr="Parede de tijolos">
            <a:extLst>
              <a:ext uri="{FF2B5EF4-FFF2-40B4-BE49-F238E27FC236}">
                <a16:creationId xmlns:a16="http://schemas.microsoft.com/office/drawing/2014/main" id="{6882B14B-A1C7-A547-BB13-F30D0BEB6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9314" y="3343318"/>
            <a:ext cx="654637" cy="6546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B248B-5CB0-5D44-A0EE-22FBF26DA082}"/>
              </a:ext>
            </a:extLst>
          </p:cNvPr>
          <p:cNvGrpSpPr/>
          <p:nvPr/>
        </p:nvGrpSpPr>
        <p:grpSpPr>
          <a:xfrm>
            <a:off x="9933532" y="4325274"/>
            <a:ext cx="766200" cy="991536"/>
            <a:chOff x="14651040" y="4317934"/>
            <a:chExt cx="766200" cy="991536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B23E8EC3-F800-9046-9DB6-96C1AB0B5BC0}"/>
                </a:ext>
              </a:extLst>
            </p:cNvPr>
            <p:cNvSpPr/>
            <p:nvPr/>
          </p:nvSpPr>
          <p:spPr>
            <a:xfrm>
              <a:off x="14651040" y="4317934"/>
              <a:ext cx="766200" cy="991536"/>
            </a:xfrm>
            <a:prstGeom prst="roundRect">
              <a:avLst>
                <a:gd name="adj" fmla="val 9708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Gráfico 100" descr="Serpente">
              <a:extLst>
                <a:ext uri="{FF2B5EF4-FFF2-40B4-BE49-F238E27FC236}">
                  <a16:creationId xmlns:a16="http://schemas.microsoft.com/office/drawing/2014/main" id="{69B52EB4-A8E6-AB4C-9C4A-486A12D0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809512" y="4727318"/>
              <a:ext cx="532808" cy="53280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4778F-BBB3-3E48-8FF2-629511C5AA69}"/>
                </a:ext>
              </a:extLst>
            </p:cNvPr>
            <p:cNvGrpSpPr/>
            <p:nvPr/>
          </p:nvGrpSpPr>
          <p:grpSpPr>
            <a:xfrm>
              <a:off x="14678502" y="4346900"/>
              <a:ext cx="366710" cy="351452"/>
              <a:chOff x="13470267" y="3275854"/>
              <a:chExt cx="914400" cy="914400"/>
            </a:xfrm>
          </p:grpSpPr>
          <p:pic>
            <p:nvPicPr>
              <p:cNvPr id="7" name="Graphic 6" descr="Monitor outline">
                <a:extLst>
                  <a:ext uri="{FF2B5EF4-FFF2-40B4-BE49-F238E27FC236}">
                    <a16:creationId xmlns:a16="http://schemas.microsoft.com/office/drawing/2014/main" id="{431F3783-83B1-0948-9DFF-5602DFE59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470267" y="32758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loud outline">
                <a:extLst>
                  <a:ext uri="{FF2B5EF4-FFF2-40B4-BE49-F238E27FC236}">
                    <a16:creationId xmlns:a16="http://schemas.microsoft.com/office/drawing/2014/main" id="{61A93BED-92DA-CC4C-A6A7-2350506A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3662679" y="3403843"/>
                <a:ext cx="532477" cy="532477"/>
              </a:xfrm>
              <a:prstGeom prst="rect">
                <a:avLst/>
              </a:prstGeom>
            </p:spPr>
          </p:pic>
        </p:grpSp>
      </p:grpSp>
      <p:cxnSp>
        <p:nvCxnSpPr>
          <p:cNvPr id="100" name="Elbow Connector 7">
            <a:extLst>
              <a:ext uri="{FF2B5EF4-FFF2-40B4-BE49-F238E27FC236}">
                <a16:creationId xmlns:a16="http://schemas.microsoft.com/office/drawing/2014/main" id="{75FD5818-DDD7-C440-BCDA-AC9589346473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6862217" y="3670638"/>
            <a:ext cx="103958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7">
            <a:extLst>
              <a:ext uri="{FF2B5EF4-FFF2-40B4-BE49-F238E27FC236}">
                <a16:creationId xmlns:a16="http://schemas.microsoft.com/office/drawing/2014/main" id="{D8AC6597-9FB8-2F4A-93E4-5DE9464B7209}"/>
              </a:ext>
            </a:extLst>
          </p:cNvPr>
          <p:cNvCxnSpPr>
            <a:cxnSpLocks/>
            <a:stCxn id="97" idx="6"/>
            <a:endCxn id="73" idx="1"/>
          </p:cNvCxnSpPr>
          <p:nvPr/>
        </p:nvCxnSpPr>
        <p:spPr>
          <a:xfrm flipV="1">
            <a:off x="8694677" y="3670637"/>
            <a:ext cx="32712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7">
            <a:extLst>
              <a:ext uri="{FF2B5EF4-FFF2-40B4-BE49-F238E27FC236}">
                <a16:creationId xmlns:a16="http://schemas.microsoft.com/office/drawing/2014/main" id="{F623DE43-E041-D847-81D8-29A9A09F5C9D}"/>
              </a:ext>
            </a:extLst>
          </p:cNvPr>
          <p:cNvCxnSpPr>
            <a:cxnSpLocks/>
            <a:stCxn id="73" idx="3"/>
            <a:endCxn id="77" idx="1"/>
          </p:cNvCxnSpPr>
          <p:nvPr/>
        </p:nvCxnSpPr>
        <p:spPr>
          <a:xfrm>
            <a:off x="9676440" y="3670637"/>
            <a:ext cx="312874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7">
            <a:extLst>
              <a:ext uri="{FF2B5EF4-FFF2-40B4-BE49-F238E27FC236}">
                <a16:creationId xmlns:a16="http://schemas.microsoft.com/office/drawing/2014/main" id="{2F9666E3-74E7-2042-8C99-49367FFE509C}"/>
              </a:ext>
            </a:extLst>
          </p:cNvPr>
          <p:cNvCxnSpPr>
            <a:cxnSpLocks/>
            <a:stCxn id="77" idx="2"/>
            <a:endCxn id="81" idx="0"/>
          </p:cNvCxnSpPr>
          <p:nvPr/>
        </p:nvCxnSpPr>
        <p:spPr>
          <a:xfrm flipH="1">
            <a:off x="10316632" y="3997955"/>
            <a:ext cx="1" cy="32731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3AFBA561-93A8-8E46-A4CA-3AEBED7F79AC}"/>
              </a:ext>
            </a:extLst>
          </p:cNvPr>
          <p:cNvSpPr/>
          <p:nvPr/>
        </p:nvSpPr>
        <p:spPr>
          <a:xfrm>
            <a:off x="7901798" y="3276048"/>
            <a:ext cx="792879" cy="789179"/>
          </a:xfrm>
          <a:prstGeom prst="ellips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62FB837-FF47-E440-9B61-F1B8B4B71350}"/>
              </a:ext>
            </a:extLst>
          </p:cNvPr>
          <p:cNvSpPr/>
          <p:nvPr/>
        </p:nvSpPr>
        <p:spPr>
          <a:xfrm>
            <a:off x="7848604" y="3416801"/>
            <a:ext cx="9107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pegasus-pay</a:t>
            </a:r>
            <a:endParaRPr lang="pt-BR" sz="1050" dirty="0">
              <a:solidFill>
                <a:schemeClr val="accent5"/>
              </a:solidFill>
            </a:endParaRPr>
          </a:p>
          <a:p>
            <a:pPr algn="ctr"/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Workload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Entry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B9990C6-5B8A-2F4B-BAD8-1785912EE1F5}"/>
              </a:ext>
            </a:extLst>
          </p:cNvPr>
          <p:cNvGrpSpPr/>
          <p:nvPr/>
        </p:nvGrpSpPr>
        <p:grpSpPr>
          <a:xfrm>
            <a:off x="2214489" y="3415607"/>
            <a:ext cx="792879" cy="789179"/>
            <a:chOff x="10847485" y="4227464"/>
            <a:chExt cx="1219200" cy="1186543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95D9E32-9461-1147-9B3B-675B3FE82D51}"/>
                </a:ext>
              </a:extLst>
            </p:cNvPr>
            <p:cNvSpPr/>
            <p:nvPr/>
          </p:nvSpPr>
          <p:spPr>
            <a:xfrm>
              <a:off x="10847485" y="4227464"/>
              <a:ext cx="1219200" cy="1186543"/>
            </a:xfrm>
            <a:prstGeom prst="ellips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1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E97E559-9AA4-5D48-B3B6-8C62828C2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8542" t="27031" r="18229" b="26927"/>
            <a:stretch/>
          </p:blipFill>
          <p:spPr>
            <a:xfrm>
              <a:off x="11230987" y="4523887"/>
              <a:ext cx="452196" cy="329276"/>
            </a:xfrm>
            <a:prstGeom prst="rect">
              <a:avLst/>
            </a:prstGeom>
            <a:noFill/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A234DB-BE1F-234F-87ED-3CD0ACBD1179}"/>
              </a:ext>
            </a:extLst>
          </p:cNvPr>
          <p:cNvSpPr/>
          <p:nvPr/>
        </p:nvSpPr>
        <p:spPr>
          <a:xfrm>
            <a:off x="2193668" y="3790616"/>
            <a:ext cx="8280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ingress</a:t>
            </a:r>
            <a:endParaRPr lang="pt-BR" sz="900" dirty="0">
              <a:solidFill>
                <a:schemeClr val="accent5"/>
              </a:solidFill>
            </a:endParaRPr>
          </a:p>
        </p:txBody>
      </p:sp>
      <p:cxnSp>
        <p:nvCxnSpPr>
          <p:cNvPr id="117" name="Elbow Connector 7">
            <a:extLst>
              <a:ext uri="{FF2B5EF4-FFF2-40B4-BE49-F238E27FC236}">
                <a16:creationId xmlns:a16="http://schemas.microsoft.com/office/drawing/2014/main" id="{C464D7E8-7603-8C49-9598-AE6B694D2EB5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2610929" y="3221540"/>
            <a:ext cx="0" cy="19406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Gráfico 36" descr="Teia de aranha">
            <a:extLst>
              <a:ext uri="{FF2B5EF4-FFF2-40B4-BE49-F238E27FC236}">
                <a16:creationId xmlns:a16="http://schemas.microsoft.com/office/drawing/2014/main" id="{8D01E1A9-82CA-284C-8FFB-1B9B70E2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955" y="3482775"/>
            <a:ext cx="654637" cy="654637"/>
          </a:xfrm>
          <a:prstGeom prst="rect">
            <a:avLst/>
          </a:prstGeom>
        </p:spPr>
      </p:pic>
      <p:cxnSp>
        <p:nvCxnSpPr>
          <p:cNvPr id="120" name="Elbow Connector 7">
            <a:extLst>
              <a:ext uri="{FF2B5EF4-FFF2-40B4-BE49-F238E27FC236}">
                <a16:creationId xmlns:a16="http://schemas.microsoft.com/office/drawing/2014/main" id="{5AFCFFB5-220C-434F-837E-D3558C67F3CE}"/>
              </a:ext>
            </a:extLst>
          </p:cNvPr>
          <p:cNvCxnSpPr>
            <a:cxnSpLocks/>
            <a:stCxn id="119" idx="3"/>
            <a:endCxn id="114" idx="2"/>
          </p:cNvCxnSpPr>
          <p:nvPr/>
        </p:nvCxnSpPr>
        <p:spPr>
          <a:xfrm>
            <a:off x="1876592" y="3810094"/>
            <a:ext cx="337897" cy="1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DBCA23-0612-8E4F-8CCC-FB2493E12B23}"/>
              </a:ext>
            </a:extLst>
          </p:cNvPr>
          <p:cNvSpPr/>
          <p:nvPr/>
        </p:nvSpPr>
        <p:spPr>
          <a:xfrm>
            <a:off x="9798755" y="5316810"/>
            <a:ext cx="1057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pegasus</a:t>
            </a:r>
            <a:endParaRPr lang="pt-BR" sz="1050" dirty="0">
              <a:solidFill>
                <a:schemeClr val="accent5"/>
              </a:solidFill>
            </a:endParaRPr>
          </a:p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Legacy</a:t>
            </a:r>
            <a:r>
              <a:rPr lang="pt-BR" sz="1050" dirty="0">
                <a:solidFill>
                  <a:schemeClr val="accent5"/>
                </a:solidFill>
              </a:rPr>
              <a:t> System</a:t>
            </a:r>
            <a:endParaRPr lang="pt-BR" sz="900" dirty="0">
              <a:solidFill>
                <a:schemeClr val="accent5"/>
              </a:solidFill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03807339-E3AD-EA46-87F3-534CDC3F4AB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10341250" y="4388492"/>
            <a:ext cx="294075" cy="219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065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855343" y="1263227"/>
            <a:ext cx="11102198" cy="6953757"/>
          </a:xfrm>
          <a:prstGeom prst="roundRect">
            <a:avLst>
              <a:gd name="adj" fmla="val 2872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B0E96A6-D560-C345-AC29-4DF0EF1FB0DB}"/>
              </a:ext>
            </a:extLst>
          </p:cNvPr>
          <p:cNvSpPr/>
          <p:nvPr/>
        </p:nvSpPr>
        <p:spPr>
          <a:xfrm>
            <a:off x="3008904" y="1452266"/>
            <a:ext cx="8422058" cy="6622060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4395536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989707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989707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27464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5462471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5462471" y="4227464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5462471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3176336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4395536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4395536" y="3516195"/>
            <a:ext cx="1066935" cy="13045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6681671" y="2225527"/>
            <a:ext cx="1282225" cy="259520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6681671" y="3518995"/>
            <a:ext cx="1282225" cy="13017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>
            <a:off x="6681671" y="4820736"/>
            <a:ext cx="128222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6681671" y="4820736"/>
            <a:ext cx="1290766" cy="126980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6681671" y="4820736"/>
            <a:ext cx="1282225" cy="25786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71397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71397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áfico 36" descr="Teia de aranha">
            <a:extLst>
              <a:ext uri="{FF2B5EF4-FFF2-40B4-BE49-F238E27FC236}">
                <a16:creationId xmlns:a16="http://schemas.microsoft.com/office/drawing/2014/main" id="{75AD8801-E530-3B41-ACCF-A7453C130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3853" y="4363535"/>
            <a:ext cx="914400" cy="914400"/>
          </a:xfrm>
          <a:prstGeom prst="rect">
            <a:avLst/>
          </a:prstGeom>
        </p:spPr>
      </p:pic>
      <p:pic>
        <p:nvPicPr>
          <p:cNvPr id="76" name="Gráfico 40" descr="Volante">
            <a:extLst>
              <a:ext uri="{FF2B5EF4-FFF2-40B4-BE49-F238E27FC236}">
                <a16:creationId xmlns:a16="http://schemas.microsoft.com/office/drawing/2014/main" id="{D86FCC64-5C15-2F41-9085-5730993F0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999" y="1510877"/>
            <a:ext cx="914400" cy="914400"/>
          </a:xfrm>
          <a:prstGeom prst="rect">
            <a:avLst/>
          </a:prstGeom>
        </p:spPr>
      </p:pic>
      <p:pic>
        <p:nvPicPr>
          <p:cNvPr id="77" name="Gráfico 40" descr="Parede de tijolos">
            <a:extLst>
              <a:ext uri="{FF2B5EF4-FFF2-40B4-BE49-F238E27FC236}">
                <a16:creationId xmlns:a16="http://schemas.microsoft.com/office/drawing/2014/main" id="{6882B14B-A1C7-A547-BB13-F30D0BEB6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26034" y="4363535"/>
            <a:ext cx="914400" cy="914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B248B-5CB0-5D44-A0EE-22FBF26DA082}"/>
              </a:ext>
            </a:extLst>
          </p:cNvPr>
          <p:cNvGrpSpPr/>
          <p:nvPr/>
        </p:nvGrpSpPr>
        <p:grpSpPr>
          <a:xfrm>
            <a:off x="13000134" y="5594773"/>
            <a:ext cx="766200" cy="991536"/>
            <a:chOff x="14651040" y="4317934"/>
            <a:chExt cx="766200" cy="991536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B23E8EC3-F800-9046-9DB6-96C1AB0B5BC0}"/>
                </a:ext>
              </a:extLst>
            </p:cNvPr>
            <p:cNvSpPr/>
            <p:nvPr/>
          </p:nvSpPr>
          <p:spPr>
            <a:xfrm>
              <a:off x="14651040" y="4317934"/>
              <a:ext cx="766200" cy="991536"/>
            </a:xfrm>
            <a:prstGeom prst="roundRect">
              <a:avLst>
                <a:gd name="adj" fmla="val 7114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Gráfico 100" descr="Serpente">
              <a:extLst>
                <a:ext uri="{FF2B5EF4-FFF2-40B4-BE49-F238E27FC236}">
                  <a16:creationId xmlns:a16="http://schemas.microsoft.com/office/drawing/2014/main" id="{69B52EB4-A8E6-AB4C-9C4A-486A12D0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9512" y="4727318"/>
              <a:ext cx="532808" cy="53280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4778F-BBB3-3E48-8FF2-629511C5AA69}"/>
                </a:ext>
              </a:extLst>
            </p:cNvPr>
            <p:cNvGrpSpPr/>
            <p:nvPr/>
          </p:nvGrpSpPr>
          <p:grpSpPr>
            <a:xfrm>
              <a:off x="14678502" y="4346900"/>
              <a:ext cx="366710" cy="351452"/>
              <a:chOff x="13470267" y="3275854"/>
              <a:chExt cx="914400" cy="914400"/>
            </a:xfrm>
          </p:grpSpPr>
          <p:pic>
            <p:nvPicPr>
              <p:cNvPr id="7" name="Graphic 6" descr="Monitor outline">
                <a:extLst>
                  <a:ext uri="{FF2B5EF4-FFF2-40B4-BE49-F238E27FC236}">
                    <a16:creationId xmlns:a16="http://schemas.microsoft.com/office/drawing/2014/main" id="{431F3783-83B1-0948-9DFF-5602DFE59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470267" y="32758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loud outline">
                <a:extLst>
                  <a:ext uri="{FF2B5EF4-FFF2-40B4-BE49-F238E27FC236}">
                    <a16:creationId xmlns:a16="http://schemas.microsoft.com/office/drawing/2014/main" id="{61A93BED-92DA-CC4C-A6A7-2350506A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662679" y="3403843"/>
                <a:ext cx="532477" cy="532477"/>
              </a:xfrm>
              <a:prstGeom prst="rect">
                <a:avLst/>
              </a:prstGeom>
            </p:spPr>
          </p:pic>
        </p:grp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3AFBA561-93A8-8E46-A4CA-3AEBED7F79AC}"/>
              </a:ext>
            </a:extLst>
          </p:cNvPr>
          <p:cNvSpPr/>
          <p:nvPr/>
        </p:nvSpPr>
        <p:spPr>
          <a:xfrm>
            <a:off x="9967595" y="4227464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92" name="Picture 91" descr="Shape&#10;&#10;Description automatically generated with low confidence">
            <a:extLst>
              <a:ext uri="{FF2B5EF4-FFF2-40B4-BE49-F238E27FC236}">
                <a16:creationId xmlns:a16="http://schemas.microsoft.com/office/drawing/2014/main" id="{406DF943-CB5F-124B-A8FC-009BDF833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13421110" y="5655680"/>
            <a:ext cx="341035" cy="248332"/>
          </a:xfrm>
          <a:prstGeom prst="rect">
            <a:avLst/>
          </a:prstGeom>
          <a:noFill/>
        </p:spPr>
      </p:pic>
      <p:cxnSp>
        <p:nvCxnSpPr>
          <p:cNvPr id="100" name="Elbow Connector 7">
            <a:extLst>
              <a:ext uri="{FF2B5EF4-FFF2-40B4-BE49-F238E27FC236}">
                <a16:creationId xmlns:a16="http://schemas.microsoft.com/office/drawing/2014/main" id="{75FD5818-DDD7-C440-BCDA-AC9589346473}"/>
              </a:ext>
            </a:extLst>
          </p:cNvPr>
          <p:cNvCxnSpPr>
            <a:cxnSpLocks/>
            <a:stCxn id="66" idx="6"/>
            <a:endCxn id="97" idx="2"/>
          </p:cNvCxnSpPr>
          <p:nvPr/>
        </p:nvCxnSpPr>
        <p:spPr>
          <a:xfrm>
            <a:off x="9183096" y="4820736"/>
            <a:ext cx="784499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7">
            <a:extLst>
              <a:ext uri="{FF2B5EF4-FFF2-40B4-BE49-F238E27FC236}">
                <a16:creationId xmlns:a16="http://schemas.microsoft.com/office/drawing/2014/main" id="{D8AC6597-9FB8-2F4A-93E4-5DE9464B7209}"/>
              </a:ext>
            </a:extLst>
          </p:cNvPr>
          <p:cNvCxnSpPr>
            <a:cxnSpLocks/>
            <a:stCxn id="97" idx="6"/>
            <a:endCxn id="73" idx="1"/>
          </p:cNvCxnSpPr>
          <p:nvPr/>
        </p:nvCxnSpPr>
        <p:spPr>
          <a:xfrm flipV="1">
            <a:off x="11186795" y="4820735"/>
            <a:ext cx="487058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7">
            <a:extLst>
              <a:ext uri="{FF2B5EF4-FFF2-40B4-BE49-F238E27FC236}">
                <a16:creationId xmlns:a16="http://schemas.microsoft.com/office/drawing/2014/main" id="{F623DE43-E041-D847-81D8-29A9A09F5C9D}"/>
              </a:ext>
            </a:extLst>
          </p:cNvPr>
          <p:cNvCxnSpPr>
            <a:cxnSpLocks/>
            <a:stCxn id="73" idx="3"/>
            <a:endCxn id="77" idx="1"/>
          </p:cNvCxnSpPr>
          <p:nvPr/>
        </p:nvCxnSpPr>
        <p:spPr>
          <a:xfrm>
            <a:off x="12588253" y="4820735"/>
            <a:ext cx="33778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7">
            <a:extLst>
              <a:ext uri="{FF2B5EF4-FFF2-40B4-BE49-F238E27FC236}">
                <a16:creationId xmlns:a16="http://schemas.microsoft.com/office/drawing/2014/main" id="{2F9666E3-74E7-2042-8C99-49367FFE509C}"/>
              </a:ext>
            </a:extLst>
          </p:cNvPr>
          <p:cNvCxnSpPr>
            <a:cxnSpLocks/>
            <a:stCxn id="77" idx="2"/>
            <a:endCxn id="81" idx="0"/>
          </p:cNvCxnSpPr>
          <p:nvPr/>
        </p:nvCxnSpPr>
        <p:spPr>
          <a:xfrm>
            <a:off x="13383234" y="5277935"/>
            <a:ext cx="0" cy="3168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962A59A-64E0-1440-B20D-865519D4CC65}"/>
              </a:ext>
            </a:extLst>
          </p:cNvPr>
          <p:cNvSpPr/>
          <p:nvPr/>
        </p:nvSpPr>
        <p:spPr>
          <a:xfrm>
            <a:off x="9838721" y="4550852"/>
            <a:ext cx="1494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err="1">
                <a:solidFill>
                  <a:schemeClr val="accent5"/>
                </a:solidFill>
              </a:rPr>
              <a:t>pegasus-pay</a:t>
            </a:r>
            <a:endParaRPr lang="pt-BR" sz="1600" dirty="0">
              <a:solidFill>
                <a:schemeClr val="accent5"/>
              </a:solidFill>
            </a:endParaRPr>
          </a:p>
          <a:p>
            <a:pPr algn="ctr"/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Workload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Entry</a:t>
            </a:r>
            <a:endParaRPr lang="pt-B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2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1146</Words>
  <Application>Microsoft Macintosh PowerPoint</Application>
  <PresentationFormat>Widescreen</PresentationFormat>
  <Paragraphs>410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Demo App</vt:lpstr>
      <vt:lpstr>Simul-shop</vt:lpstr>
      <vt:lpstr>Simul-shop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Rota baseada em URI</vt:lpstr>
      <vt:lpstr>JWT Auth</vt:lpstr>
      <vt:lpstr>Retries</vt:lpstr>
      <vt:lpstr>Retries</vt:lpstr>
      <vt:lpstr>Managing headers</vt:lpstr>
      <vt:lpstr>Espelhamento</vt:lpstr>
      <vt:lpstr>Disjuntores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52</cp:revision>
  <dcterms:created xsi:type="dcterms:W3CDTF">2020-10-02T17:55:12Z</dcterms:created>
  <dcterms:modified xsi:type="dcterms:W3CDTF">2020-12-26T21:36:14Z</dcterms:modified>
</cp:coreProperties>
</file>